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Open Sans" panose="020B060603050402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392">
          <p15:clr>
            <a:srgbClr val="A4A3A4"/>
          </p15:clr>
        </p15:guide>
        <p15:guide id="2" pos="7056">
          <p15:clr>
            <a:srgbClr val="A4A3A4"/>
          </p15:clr>
        </p15:guide>
        <p15:guide id="3" orient="horz" pos="3168">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gBG5hdHfrvPze0Oxkis4VRFd7lL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571" y="67"/>
      </p:cViewPr>
      <p:guideLst>
        <p:guide orient="horz" pos="1392"/>
        <p:guide pos="7056"/>
        <p:guide orient="horz" pos="31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Isfold Munkvold" userId="c79dd7f4-bf2d-437a-bee9-a6b6069d87b4" providerId="ADAL" clId="{22344BEF-83A4-4D28-B923-2032D2F7CFBD}"/>
    <pc:docChg chg="undo custSel modSld">
      <pc:chgData name="Robin Isfold Munkvold" userId="c79dd7f4-bf2d-437a-bee9-a6b6069d87b4" providerId="ADAL" clId="{22344BEF-83A4-4D28-B923-2032D2F7CFBD}" dt="2023-01-22T12:58:45.281" v="277" actId="20577"/>
      <pc:docMkLst>
        <pc:docMk/>
      </pc:docMkLst>
      <pc:sldChg chg="modSp mod">
        <pc:chgData name="Robin Isfold Munkvold" userId="c79dd7f4-bf2d-437a-bee9-a6b6069d87b4" providerId="ADAL" clId="{22344BEF-83A4-4D28-B923-2032D2F7CFBD}" dt="2023-01-22T12:49:25.093" v="23" actId="20577"/>
        <pc:sldMkLst>
          <pc:docMk/>
          <pc:sldMk cId="0" sldId="256"/>
        </pc:sldMkLst>
        <pc:spChg chg="mod">
          <ac:chgData name="Robin Isfold Munkvold" userId="c79dd7f4-bf2d-437a-bee9-a6b6069d87b4" providerId="ADAL" clId="{22344BEF-83A4-4D28-B923-2032D2F7CFBD}" dt="2023-01-22T12:49:25.093" v="23" actId="20577"/>
          <ac:spMkLst>
            <pc:docMk/>
            <pc:sldMk cId="0" sldId="256"/>
            <ac:spMk id="163" creationId="{00000000-0000-0000-0000-000000000000}"/>
          </ac:spMkLst>
        </pc:spChg>
      </pc:sldChg>
      <pc:sldChg chg="modSp mod">
        <pc:chgData name="Robin Isfold Munkvold" userId="c79dd7f4-bf2d-437a-bee9-a6b6069d87b4" providerId="ADAL" clId="{22344BEF-83A4-4D28-B923-2032D2F7CFBD}" dt="2023-01-22T12:50:25.285" v="59" actId="20577"/>
        <pc:sldMkLst>
          <pc:docMk/>
          <pc:sldMk cId="0" sldId="257"/>
        </pc:sldMkLst>
        <pc:spChg chg="mod">
          <ac:chgData name="Robin Isfold Munkvold" userId="c79dd7f4-bf2d-437a-bee9-a6b6069d87b4" providerId="ADAL" clId="{22344BEF-83A4-4D28-B923-2032D2F7CFBD}" dt="2023-01-22T12:50:25.285" v="59" actId="20577"/>
          <ac:spMkLst>
            <pc:docMk/>
            <pc:sldMk cId="0" sldId="257"/>
            <ac:spMk id="171" creationId="{00000000-0000-0000-0000-000000000000}"/>
          </ac:spMkLst>
        </pc:spChg>
      </pc:sldChg>
      <pc:sldChg chg="modSp mod">
        <pc:chgData name="Robin Isfold Munkvold" userId="c79dd7f4-bf2d-437a-bee9-a6b6069d87b4" providerId="ADAL" clId="{22344BEF-83A4-4D28-B923-2032D2F7CFBD}" dt="2023-01-22T12:51:08.208" v="72" actId="20577"/>
        <pc:sldMkLst>
          <pc:docMk/>
          <pc:sldMk cId="0" sldId="258"/>
        </pc:sldMkLst>
        <pc:spChg chg="mod">
          <ac:chgData name="Robin Isfold Munkvold" userId="c79dd7f4-bf2d-437a-bee9-a6b6069d87b4" providerId="ADAL" clId="{22344BEF-83A4-4D28-B923-2032D2F7CFBD}" dt="2023-01-22T12:50:59.565" v="63" actId="20577"/>
          <ac:spMkLst>
            <pc:docMk/>
            <pc:sldMk cId="0" sldId="258"/>
            <ac:spMk id="180" creationId="{00000000-0000-0000-0000-000000000000}"/>
          </ac:spMkLst>
        </pc:spChg>
        <pc:spChg chg="mod">
          <ac:chgData name="Robin Isfold Munkvold" userId="c79dd7f4-bf2d-437a-bee9-a6b6069d87b4" providerId="ADAL" clId="{22344BEF-83A4-4D28-B923-2032D2F7CFBD}" dt="2023-01-22T12:51:08.208" v="72" actId="20577"/>
          <ac:spMkLst>
            <pc:docMk/>
            <pc:sldMk cId="0" sldId="258"/>
            <ac:spMk id="181" creationId="{00000000-0000-0000-0000-000000000000}"/>
          </ac:spMkLst>
        </pc:spChg>
      </pc:sldChg>
      <pc:sldChg chg="modSp mod">
        <pc:chgData name="Robin Isfold Munkvold" userId="c79dd7f4-bf2d-437a-bee9-a6b6069d87b4" providerId="ADAL" clId="{22344BEF-83A4-4D28-B923-2032D2F7CFBD}" dt="2023-01-22T12:53:50.198" v="203" actId="20577"/>
        <pc:sldMkLst>
          <pc:docMk/>
          <pc:sldMk cId="0" sldId="259"/>
        </pc:sldMkLst>
        <pc:spChg chg="mod">
          <ac:chgData name="Robin Isfold Munkvold" userId="c79dd7f4-bf2d-437a-bee9-a6b6069d87b4" providerId="ADAL" clId="{22344BEF-83A4-4D28-B923-2032D2F7CFBD}" dt="2023-01-22T12:51:50.941" v="84" actId="6549"/>
          <ac:spMkLst>
            <pc:docMk/>
            <pc:sldMk cId="0" sldId="259"/>
            <ac:spMk id="187" creationId="{00000000-0000-0000-0000-000000000000}"/>
          </ac:spMkLst>
        </pc:spChg>
        <pc:spChg chg="mod">
          <ac:chgData name="Robin Isfold Munkvold" userId="c79dd7f4-bf2d-437a-bee9-a6b6069d87b4" providerId="ADAL" clId="{22344BEF-83A4-4D28-B923-2032D2F7CFBD}" dt="2023-01-22T12:53:50.198" v="203" actId="20577"/>
          <ac:spMkLst>
            <pc:docMk/>
            <pc:sldMk cId="0" sldId="259"/>
            <ac:spMk id="188" creationId="{00000000-0000-0000-0000-000000000000}"/>
          </ac:spMkLst>
        </pc:spChg>
      </pc:sldChg>
      <pc:sldChg chg="modSp mod">
        <pc:chgData name="Robin Isfold Munkvold" userId="c79dd7f4-bf2d-437a-bee9-a6b6069d87b4" providerId="ADAL" clId="{22344BEF-83A4-4D28-B923-2032D2F7CFBD}" dt="2023-01-22T12:56:40.131" v="214" actId="20577"/>
        <pc:sldMkLst>
          <pc:docMk/>
          <pc:sldMk cId="0" sldId="260"/>
        </pc:sldMkLst>
        <pc:spChg chg="mod">
          <ac:chgData name="Robin Isfold Munkvold" userId="c79dd7f4-bf2d-437a-bee9-a6b6069d87b4" providerId="ADAL" clId="{22344BEF-83A4-4D28-B923-2032D2F7CFBD}" dt="2023-01-22T12:55:56.471" v="204"/>
          <ac:spMkLst>
            <pc:docMk/>
            <pc:sldMk cId="0" sldId="260"/>
            <ac:spMk id="197" creationId="{00000000-0000-0000-0000-000000000000}"/>
          </ac:spMkLst>
        </pc:spChg>
        <pc:spChg chg="mod">
          <ac:chgData name="Robin Isfold Munkvold" userId="c79dd7f4-bf2d-437a-bee9-a6b6069d87b4" providerId="ADAL" clId="{22344BEF-83A4-4D28-B923-2032D2F7CFBD}" dt="2023-01-22T12:56:40.131" v="214" actId="20577"/>
          <ac:spMkLst>
            <pc:docMk/>
            <pc:sldMk cId="0" sldId="260"/>
            <ac:spMk id="198" creationId="{00000000-0000-0000-0000-000000000000}"/>
          </ac:spMkLst>
        </pc:spChg>
      </pc:sldChg>
      <pc:sldChg chg="modSp mod">
        <pc:chgData name="Robin Isfold Munkvold" userId="c79dd7f4-bf2d-437a-bee9-a6b6069d87b4" providerId="ADAL" clId="{22344BEF-83A4-4D28-B923-2032D2F7CFBD}" dt="2023-01-22T12:56:59.590" v="226" actId="20577"/>
        <pc:sldMkLst>
          <pc:docMk/>
          <pc:sldMk cId="0" sldId="261"/>
        </pc:sldMkLst>
        <pc:spChg chg="mod">
          <ac:chgData name="Robin Isfold Munkvold" userId="c79dd7f4-bf2d-437a-bee9-a6b6069d87b4" providerId="ADAL" clId="{22344BEF-83A4-4D28-B923-2032D2F7CFBD}" dt="2023-01-22T12:56:56.739" v="218"/>
          <ac:spMkLst>
            <pc:docMk/>
            <pc:sldMk cId="0" sldId="261"/>
            <ac:spMk id="207" creationId="{00000000-0000-0000-0000-000000000000}"/>
          </ac:spMkLst>
        </pc:spChg>
        <pc:spChg chg="mod">
          <ac:chgData name="Robin Isfold Munkvold" userId="c79dd7f4-bf2d-437a-bee9-a6b6069d87b4" providerId="ADAL" clId="{22344BEF-83A4-4D28-B923-2032D2F7CFBD}" dt="2023-01-22T12:56:59.590" v="226" actId="20577"/>
          <ac:spMkLst>
            <pc:docMk/>
            <pc:sldMk cId="0" sldId="261"/>
            <ac:spMk id="208" creationId="{00000000-0000-0000-0000-000000000000}"/>
          </ac:spMkLst>
        </pc:spChg>
      </pc:sldChg>
      <pc:sldChg chg="modSp mod">
        <pc:chgData name="Robin Isfold Munkvold" userId="c79dd7f4-bf2d-437a-bee9-a6b6069d87b4" providerId="ADAL" clId="{22344BEF-83A4-4D28-B923-2032D2F7CFBD}" dt="2023-01-22T12:58:13.356" v="261" actId="15"/>
        <pc:sldMkLst>
          <pc:docMk/>
          <pc:sldMk cId="0" sldId="262"/>
        </pc:sldMkLst>
        <pc:spChg chg="mod">
          <ac:chgData name="Robin Isfold Munkvold" userId="c79dd7f4-bf2d-437a-bee9-a6b6069d87b4" providerId="ADAL" clId="{22344BEF-83A4-4D28-B923-2032D2F7CFBD}" dt="2023-01-22T12:57:06.181" v="234" actId="20577"/>
          <ac:spMkLst>
            <pc:docMk/>
            <pc:sldMk cId="0" sldId="262"/>
            <ac:spMk id="214" creationId="{00000000-0000-0000-0000-000000000000}"/>
          </ac:spMkLst>
        </pc:spChg>
        <pc:spChg chg="mod">
          <ac:chgData name="Robin Isfold Munkvold" userId="c79dd7f4-bf2d-437a-bee9-a6b6069d87b4" providerId="ADAL" clId="{22344BEF-83A4-4D28-B923-2032D2F7CFBD}" dt="2023-01-22T12:58:13.356" v="261" actId="15"/>
          <ac:spMkLst>
            <pc:docMk/>
            <pc:sldMk cId="0" sldId="262"/>
            <ac:spMk id="215" creationId="{00000000-0000-0000-0000-000000000000}"/>
          </ac:spMkLst>
        </pc:spChg>
      </pc:sldChg>
      <pc:sldChg chg="modSp mod">
        <pc:chgData name="Robin Isfold Munkvold" userId="c79dd7f4-bf2d-437a-bee9-a6b6069d87b4" providerId="ADAL" clId="{22344BEF-83A4-4D28-B923-2032D2F7CFBD}" dt="2023-01-22T12:58:45.281" v="277" actId="20577"/>
        <pc:sldMkLst>
          <pc:docMk/>
          <pc:sldMk cId="0" sldId="263"/>
        </pc:sldMkLst>
        <pc:spChg chg="mod">
          <ac:chgData name="Robin Isfold Munkvold" userId="c79dd7f4-bf2d-437a-bee9-a6b6069d87b4" providerId="ADAL" clId="{22344BEF-83A4-4D28-B923-2032D2F7CFBD}" dt="2023-01-22T12:58:24.012" v="262"/>
          <ac:spMkLst>
            <pc:docMk/>
            <pc:sldMk cId="0" sldId="263"/>
            <ac:spMk id="224" creationId="{00000000-0000-0000-0000-000000000000}"/>
          </ac:spMkLst>
        </pc:spChg>
        <pc:spChg chg="mod">
          <ac:chgData name="Robin Isfold Munkvold" userId="c79dd7f4-bf2d-437a-bee9-a6b6069d87b4" providerId="ADAL" clId="{22344BEF-83A4-4D28-B923-2032D2F7CFBD}" dt="2023-01-22T12:58:45.281" v="277" actId="20577"/>
          <ac:spMkLst>
            <pc:docMk/>
            <pc:sldMk cId="0" sldId="263"/>
            <ac:spMk id="22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t-PT"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PT"/>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PT"/>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PT"/>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PT"/>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PT"/>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PT"/>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PT"/>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PT"/>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PT"/>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PT"/>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PT"/>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PT"/>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PT"/>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PT"/>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PT"/>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PT"/>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PT"/>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PT"/>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PT"/>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PT"/>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PT"/>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2 do Diapositivo" type="title">
  <p:cSld name="TITLE">
    <p:bg>
      <p:bgPr>
        <a:gradFill>
          <a:gsLst>
            <a:gs pos="0">
              <a:schemeClr val="accent2"/>
            </a:gs>
            <a:gs pos="100000">
              <a:srgbClr val="E93491"/>
            </a:gs>
          </a:gsLst>
          <a:lin ang="2700000" scaled="0"/>
        </a:gradFill>
        <a:effectLst/>
      </p:bgPr>
    </p:bg>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1298448" y="594360"/>
            <a:ext cx="6272784" cy="28437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400"/>
              <a:buFont typeface="Open Sans"/>
              <a:buNone/>
              <a:defRPr sz="5400" b="1" i="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5641848" y="4700016"/>
            <a:ext cx="5093208" cy="1197864"/>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Clr>
                <a:schemeClr val="lt1"/>
              </a:buClr>
              <a:buSzPts val="2000"/>
              <a:buNone/>
              <a:defRPr sz="20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8" name="Google Shape;18;p23"/>
          <p:cNvCxnSpPr/>
          <p:nvPr/>
        </p:nvCxnSpPr>
        <p:spPr>
          <a:xfrm>
            <a:off x="1301262" y="3496322"/>
            <a:ext cx="0" cy="3352800"/>
          </a:xfrm>
          <a:prstGeom prst="straightConnector1">
            <a:avLst/>
          </a:prstGeom>
          <a:noFill/>
          <a:ln w="25400" cap="sq" cmpd="sng">
            <a:solidFill>
              <a:schemeClr val="lt1"/>
            </a:solidFill>
            <a:prstDash val="solid"/>
            <a:bevel/>
            <a:headEnd type="none" w="sm" len="sm"/>
            <a:tailEnd type="none" w="sm" len="sm"/>
          </a:ln>
        </p:spPr>
      </p:cxnSp>
      <p:sp>
        <p:nvSpPr>
          <p:cNvPr id="19" name="Google Shape;19;p23"/>
          <p:cNvSpPr/>
          <p:nvPr/>
        </p:nvSpPr>
        <p:spPr>
          <a:xfrm>
            <a:off x="8217780" y="2973840"/>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
        <p:nvSpPr>
          <p:cNvPr id="20" name="Google Shape;20;p23"/>
          <p:cNvSpPr/>
          <p:nvPr/>
        </p:nvSpPr>
        <p:spPr>
          <a:xfrm>
            <a:off x="7859002" y="2744546"/>
            <a:ext cx="139038" cy="139038"/>
          </a:xfrm>
          <a:custGeom>
            <a:avLst/>
            <a:gdLst/>
            <a:ahLst/>
            <a:cxnLst/>
            <a:rect l="l" t="t" r="r" b="b"/>
            <a:pathLst>
              <a:path w="139038" h="139038" extrusionOk="0">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
        <p:nvSpPr>
          <p:cNvPr id="21" name="Google Shape;21;p23"/>
          <p:cNvSpPr/>
          <p:nvPr/>
        </p:nvSpPr>
        <p:spPr>
          <a:xfrm>
            <a:off x="7843462" y="3198265"/>
            <a:ext cx="127713" cy="127713"/>
          </a:xfrm>
          <a:custGeom>
            <a:avLst/>
            <a:gdLst/>
            <a:ahLst/>
            <a:cxnLst/>
            <a:rect l="l" t="t" r="r" b="b"/>
            <a:pathLst>
              <a:path w="127713" h="127713" extrusionOk="0">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údo Duplo" type="twoObj">
  <p:cSld name="TWO_OBJECTS">
    <p:spTree>
      <p:nvGrpSpPr>
        <p:cNvPr id="1" name="Shape 91"/>
        <p:cNvGrpSpPr/>
        <p:nvPr/>
      </p:nvGrpSpPr>
      <p:grpSpPr>
        <a:xfrm>
          <a:off x="0" y="0"/>
          <a:ext cx="0" cy="0"/>
          <a:chOff x="0" y="0"/>
          <a:chExt cx="0" cy="0"/>
        </a:xfrm>
      </p:grpSpPr>
      <p:sp>
        <p:nvSpPr>
          <p:cNvPr id="92" name="Google Shape;92;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2"/>
          <p:cNvSpPr txBox="1">
            <a:spLocks noGrp="1"/>
          </p:cNvSpPr>
          <p:nvPr>
            <p:ph type="body" idx="1"/>
          </p:nvPr>
        </p:nvSpPr>
        <p:spPr>
          <a:xfrm>
            <a:off x="1444752" y="1825625"/>
            <a:ext cx="4553712"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32"/>
          <p:cNvSpPr txBox="1">
            <a:spLocks noGrp="1"/>
          </p:cNvSpPr>
          <p:nvPr>
            <p:ph type="body" idx="2"/>
          </p:nvPr>
        </p:nvSpPr>
        <p:spPr>
          <a:xfrm>
            <a:off x="6784848" y="1825625"/>
            <a:ext cx="4553712"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5" name="Google Shape;95;p32"/>
          <p:cNvCxnSpPr/>
          <p:nvPr/>
        </p:nvCxnSpPr>
        <p:spPr>
          <a:xfrm>
            <a:off x="715890" y="356812"/>
            <a:ext cx="0" cy="6492875"/>
          </a:xfrm>
          <a:prstGeom prst="straightConnector1">
            <a:avLst/>
          </a:prstGeom>
          <a:noFill/>
          <a:ln w="25400" cap="sq" cmpd="sng">
            <a:solidFill>
              <a:schemeClr val="accent2"/>
            </a:solidFill>
            <a:prstDash val="solid"/>
            <a:bevel/>
            <a:headEnd type="none" w="sm" len="sm"/>
            <a:tailEnd type="none" w="sm" len="sm"/>
          </a:ln>
        </p:spPr>
      </p:cxnSp>
      <p:sp>
        <p:nvSpPr>
          <p:cNvPr id="96" name="Google Shape;96;p32"/>
          <p:cNvSpPr/>
          <p:nvPr/>
        </p:nvSpPr>
        <p:spPr>
          <a:xfrm>
            <a:off x="10508317" y="492206"/>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
        <p:nvSpPr>
          <p:cNvPr id="97" name="Google Shape;97;p32"/>
          <p:cNvSpPr/>
          <p:nvPr/>
        </p:nvSpPr>
        <p:spPr>
          <a:xfrm>
            <a:off x="11477944" y="1055581"/>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
        <p:nvSpPr>
          <p:cNvPr id="98" name="Google Shape;98;p32"/>
          <p:cNvSpPr/>
          <p:nvPr/>
        </p:nvSpPr>
        <p:spPr>
          <a:xfrm>
            <a:off x="11241555" y="446637"/>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99"/>
        <p:cNvGrpSpPr/>
        <p:nvPr/>
      </p:nvGrpSpPr>
      <p:grpSpPr>
        <a:xfrm>
          <a:off x="0" y="0"/>
          <a:ext cx="0" cy="0"/>
          <a:chOff x="0" y="0"/>
          <a:chExt cx="0" cy="0"/>
        </a:xfrm>
      </p:grpSpPr>
      <p:sp>
        <p:nvSpPr>
          <p:cNvPr id="100" name="Google Shape;100;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3"/>
          <p:cNvSpPr txBox="1">
            <a:spLocks noGrp="1"/>
          </p:cNvSpPr>
          <p:nvPr>
            <p:ph type="body" idx="1"/>
          </p:nvPr>
        </p:nvSpPr>
        <p:spPr>
          <a:xfrm>
            <a:off x="1444752" y="1681163"/>
            <a:ext cx="4553712"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2" name="Google Shape;102;p33"/>
          <p:cNvSpPr txBox="1">
            <a:spLocks noGrp="1"/>
          </p:cNvSpPr>
          <p:nvPr>
            <p:ph type="body" idx="2"/>
          </p:nvPr>
        </p:nvSpPr>
        <p:spPr>
          <a:xfrm>
            <a:off x="1444752" y="2505075"/>
            <a:ext cx="4553712" cy="368458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33"/>
          <p:cNvSpPr txBox="1">
            <a:spLocks noGrp="1"/>
          </p:cNvSpPr>
          <p:nvPr>
            <p:ph type="body" idx="3"/>
          </p:nvPr>
        </p:nvSpPr>
        <p:spPr>
          <a:xfrm>
            <a:off x="6784848" y="1681163"/>
            <a:ext cx="4553712"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4" name="Google Shape;104;p33"/>
          <p:cNvSpPr txBox="1">
            <a:spLocks noGrp="1"/>
          </p:cNvSpPr>
          <p:nvPr>
            <p:ph type="body" idx="4"/>
          </p:nvPr>
        </p:nvSpPr>
        <p:spPr>
          <a:xfrm>
            <a:off x="6784848" y="2505075"/>
            <a:ext cx="4553712" cy="368458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5" name="Google Shape;105;p33"/>
          <p:cNvCxnSpPr/>
          <p:nvPr/>
        </p:nvCxnSpPr>
        <p:spPr>
          <a:xfrm>
            <a:off x="715890" y="356812"/>
            <a:ext cx="0" cy="6492875"/>
          </a:xfrm>
          <a:prstGeom prst="straightConnector1">
            <a:avLst/>
          </a:prstGeom>
          <a:noFill/>
          <a:ln w="25400" cap="sq" cmpd="sng">
            <a:solidFill>
              <a:schemeClr val="accent2"/>
            </a:solidFill>
            <a:prstDash val="solid"/>
            <a:bevel/>
            <a:headEnd type="none" w="sm" len="sm"/>
            <a:tailEnd type="none" w="sm" len="sm"/>
          </a:ln>
        </p:spPr>
      </p:cxnSp>
      <p:sp>
        <p:nvSpPr>
          <p:cNvPr id="106" name="Google Shape;106;p33"/>
          <p:cNvSpPr/>
          <p:nvPr/>
        </p:nvSpPr>
        <p:spPr>
          <a:xfrm>
            <a:off x="10508317" y="492206"/>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
        <p:nvSpPr>
          <p:cNvPr id="107" name="Google Shape;107;p33"/>
          <p:cNvSpPr/>
          <p:nvPr/>
        </p:nvSpPr>
        <p:spPr>
          <a:xfrm>
            <a:off x="11477944" y="1055581"/>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
        <p:nvSpPr>
          <p:cNvPr id="108" name="Google Shape;108;p33"/>
          <p:cNvSpPr/>
          <p:nvPr/>
        </p:nvSpPr>
        <p:spPr>
          <a:xfrm>
            <a:off x="11241555" y="446637"/>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omparação">
  <p:cSld name="1_Comparação">
    <p:spTree>
      <p:nvGrpSpPr>
        <p:cNvPr id="1" name="Shape 109"/>
        <p:cNvGrpSpPr/>
        <p:nvPr/>
      </p:nvGrpSpPr>
      <p:grpSpPr>
        <a:xfrm>
          <a:off x="0" y="0"/>
          <a:ext cx="0" cy="0"/>
          <a:chOff x="0" y="0"/>
          <a:chExt cx="0" cy="0"/>
        </a:xfrm>
      </p:grpSpPr>
      <p:sp>
        <p:nvSpPr>
          <p:cNvPr id="110" name="Google Shape;110;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34"/>
          <p:cNvSpPr txBox="1">
            <a:spLocks noGrp="1"/>
          </p:cNvSpPr>
          <p:nvPr>
            <p:ph type="body" idx="1"/>
          </p:nvPr>
        </p:nvSpPr>
        <p:spPr>
          <a:xfrm>
            <a:off x="1444752" y="1681163"/>
            <a:ext cx="28346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2" name="Google Shape;112;p34"/>
          <p:cNvSpPr txBox="1">
            <a:spLocks noGrp="1"/>
          </p:cNvSpPr>
          <p:nvPr>
            <p:ph type="body" idx="2"/>
          </p:nvPr>
        </p:nvSpPr>
        <p:spPr>
          <a:xfrm>
            <a:off x="1444752" y="2505075"/>
            <a:ext cx="2834640" cy="368458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34"/>
          <p:cNvSpPr txBox="1">
            <a:spLocks noGrp="1"/>
          </p:cNvSpPr>
          <p:nvPr>
            <p:ph type="body" idx="3"/>
          </p:nvPr>
        </p:nvSpPr>
        <p:spPr>
          <a:xfrm>
            <a:off x="4983480" y="1681163"/>
            <a:ext cx="28346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4" name="Google Shape;114;p34"/>
          <p:cNvSpPr txBox="1">
            <a:spLocks noGrp="1"/>
          </p:cNvSpPr>
          <p:nvPr>
            <p:ph type="body" idx="4"/>
          </p:nvPr>
        </p:nvSpPr>
        <p:spPr>
          <a:xfrm>
            <a:off x="4983480" y="2505075"/>
            <a:ext cx="2834640" cy="368458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5" name="Google Shape;115;p34"/>
          <p:cNvCxnSpPr/>
          <p:nvPr/>
        </p:nvCxnSpPr>
        <p:spPr>
          <a:xfrm>
            <a:off x="715890" y="356812"/>
            <a:ext cx="0" cy="6492875"/>
          </a:xfrm>
          <a:prstGeom prst="straightConnector1">
            <a:avLst/>
          </a:prstGeom>
          <a:noFill/>
          <a:ln w="25400" cap="sq" cmpd="sng">
            <a:solidFill>
              <a:schemeClr val="accent2"/>
            </a:solidFill>
            <a:prstDash val="solid"/>
            <a:bevel/>
            <a:headEnd type="none" w="sm" len="sm"/>
            <a:tailEnd type="none" w="sm" len="sm"/>
          </a:ln>
        </p:spPr>
      </p:cxnSp>
      <p:sp>
        <p:nvSpPr>
          <p:cNvPr id="116" name="Google Shape;116;p34"/>
          <p:cNvSpPr/>
          <p:nvPr/>
        </p:nvSpPr>
        <p:spPr>
          <a:xfrm>
            <a:off x="10508317" y="492206"/>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
        <p:nvSpPr>
          <p:cNvPr id="117" name="Google Shape;117;p34"/>
          <p:cNvSpPr/>
          <p:nvPr/>
        </p:nvSpPr>
        <p:spPr>
          <a:xfrm>
            <a:off x="11477944" y="1055581"/>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
        <p:nvSpPr>
          <p:cNvPr id="118" name="Google Shape;118;p34"/>
          <p:cNvSpPr/>
          <p:nvPr/>
        </p:nvSpPr>
        <p:spPr>
          <a:xfrm>
            <a:off x="11241555" y="446637"/>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
        <p:nvSpPr>
          <p:cNvPr id="119" name="Google Shape;119;p34"/>
          <p:cNvSpPr txBox="1">
            <a:spLocks noGrp="1"/>
          </p:cNvSpPr>
          <p:nvPr>
            <p:ph type="body" idx="5"/>
          </p:nvPr>
        </p:nvSpPr>
        <p:spPr>
          <a:xfrm>
            <a:off x="8531352" y="1769269"/>
            <a:ext cx="28346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34"/>
          <p:cNvSpPr txBox="1">
            <a:spLocks noGrp="1"/>
          </p:cNvSpPr>
          <p:nvPr>
            <p:ph type="body" idx="6"/>
          </p:nvPr>
        </p:nvSpPr>
        <p:spPr>
          <a:xfrm>
            <a:off x="8531352" y="2593181"/>
            <a:ext cx="2834640" cy="368458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Diapositivo de Título">
  <p:cSld name="4_Diapositivo de Título">
    <p:spTree>
      <p:nvGrpSpPr>
        <p:cNvPr id="1" name="Shape 121"/>
        <p:cNvGrpSpPr/>
        <p:nvPr/>
      </p:nvGrpSpPr>
      <p:grpSpPr>
        <a:xfrm>
          <a:off x="0" y="0"/>
          <a:ext cx="0" cy="0"/>
          <a:chOff x="0" y="0"/>
          <a:chExt cx="0" cy="0"/>
        </a:xfrm>
      </p:grpSpPr>
      <p:sp>
        <p:nvSpPr>
          <p:cNvPr id="122" name="Google Shape;122;p35"/>
          <p:cNvSpPr txBox="1">
            <a:spLocks noGrp="1"/>
          </p:cNvSpPr>
          <p:nvPr>
            <p:ph type="ctrTitle"/>
          </p:nvPr>
        </p:nvSpPr>
        <p:spPr>
          <a:xfrm>
            <a:off x="6391656" y="804672"/>
            <a:ext cx="4434840" cy="88696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400"/>
              <a:buFont typeface="Open Sans"/>
              <a:buNone/>
              <a:defRPr sz="5400" b="0" i="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35"/>
          <p:cNvSpPr txBox="1">
            <a:spLocks noGrp="1"/>
          </p:cNvSpPr>
          <p:nvPr>
            <p:ph type="subTitle" idx="1"/>
          </p:nvPr>
        </p:nvSpPr>
        <p:spPr>
          <a:xfrm>
            <a:off x="6391654" y="1801368"/>
            <a:ext cx="4434840" cy="4754880"/>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4" name="Google Shape;124;p35"/>
          <p:cNvSpPr txBox="1">
            <a:spLocks noGrp="1"/>
          </p:cNvSpPr>
          <p:nvPr>
            <p:ph type="ftr" idx="11"/>
          </p:nvPr>
        </p:nvSpPr>
        <p:spPr>
          <a:xfrm rot="-5400000">
            <a:off x="9811512" y="1591056"/>
            <a:ext cx="3547872"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accen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1" i="0" u="none" strike="noStrike" cap="none">
                <a:solidFill>
                  <a:schemeClr val="accent2"/>
                </a:solidFill>
                <a:latin typeface="Open Sans"/>
                <a:ea typeface="Open Sans"/>
                <a:cs typeface="Open Sans"/>
                <a:sym typeface="Open Sans"/>
              </a:defRPr>
            </a:lvl1pPr>
            <a:lvl2pPr marL="0" marR="0" lvl="1" indent="0" algn="r">
              <a:spcBef>
                <a:spcPts val="0"/>
              </a:spcBef>
              <a:buNone/>
              <a:defRPr sz="1200" b="1" i="0" u="none" strike="noStrike" cap="none">
                <a:solidFill>
                  <a:schemeClr val="accent2"/>
                </a:solidFill>
                <a:latin typeface="Open Sans"/>
                <a:ea typeface="Open Sans"/>
                <a:cs typeface="Open Sans"/>
                <a:sym typeface="Open Sans"/>
              </a:defRPr>
            </a:lvl2pPr>
            <a:lvl3pPr marL="0" marR="0" lvl="2" indent="0" algn="r">
              <a:spcBef>
                <a:spcPts val="0"/>
              </a:spcBef>
              <a:buNone/>
              <a:defRPr sz="1200" b="1" i="0" u="none" strike="noStrike" cap="none">
                <a:solidFill>
                  <a:schemeClr val="accent2"/>
                </a:solidFill>
                <a:latin typeface="Open Sans"/>
                <a:ea typeface="Open Sans"/>
                <a:cs typeface="Open Sans"/>
                <a:sym typeface="Open Sans"/>
              </a:defRPr>
            </a:lvl3pPr>
            <a:lvl4pPr marL="0" marR="0" lvl="3" indent="0" algn="r">
              <a:spcBef>
                <a:spcPts val="0"/>
              </a:spcBef>
              <a:buNone/>
              <a:defRPr sz="1200" b="1" i="0" u="none" strike="noStrike" cap="none">
                <a:solidFill>
                  <a:schemeClr val="accent2"/>
                </a:solidFill>
                <a:latin typeface="Open Sans"/>
                <a:ea typeface="Open Sans"/>
                <a:cs typeface="Open Sans"/>
                <a:sym typeface="Open Sans"/>
              </a:defRPr>
            </a:lvl4pPr>
            <a:lvl5pPr marL="0" marR="0" lvl="4" indent="0" algn="r">
              <a:spcBef>
                <a:spcPts val="0"/>
              </a:spcBef>
              <a:buNone/>
              <a:defRPr sz="1200" b="1" i="0" u="none" strike="noStrike" cap="none">
                <a:solidFill>
                  <a:schemeClr val="accent2"/>
                </a:solidFill>
                <a:latin typeface="Open Sans"/>
                <a:ea typeface="Open Sans"/>
                <a:cs typeface="Open Sans"/>
                <a:sym typeface="Open Sans"/>
              </a:defRPr>
            </a:lvl5pPr>
            <a:lvl6pPr marL="0" marR="0" lvl="5" indent="0" algn="r">
              <a:spcBef>
                <a:spcPts val="0"/>
              </a:spcBef>
              <a:buNone/>
              <a:defRPr sz="1200" b="1" i="0" u="none" strike="noStrike" cap="none">
                <a:solidFill>
                  <a:schemeClr val="accent2"/>
                </a:solidFill>
                <a:latin typeface="Open Sans"/>
                <a:ea typeface="Open Sans"/>
                <a:cs typeface="Open Sans"/>
                <a:sym typeface="Open Sans"/>
              </a:defRPr>
            </a:lvl6pPr>
            <a:lvl7pPr marL="0" marR="0" lvl="6" indent="0" algn="r">
              <a:spcBef>
                <a:spcPts val="0"/>
              </a:spcBef>
              <a:buNone/>
              <a:defRPr sz="1200" b="1" i="0" u="none" strike="noStrike" cap="none">
                <a:solidFill>
                  <a:schemeClr val="accent2"/>
                </a:solidFill>
                <a:latin typeface="Open Sans"/>
                <a:ea typeface="Open Sans"/>
                <a:cs typeface="Open Sans"/>
                <a:sym typeface="Open Sans"/>
              </a:defRPr>
            </a:lvl7pPr>
            <a:lvl8pPr marL="0" marR="0" lvl="7" indent="0" algn="r">
              <a:spcBef>
                <a:spcPts val="0"/>
              </a:spcBef>
              <a:buNone/>
              <a:defRPr sz="1200" b="1" i="0" u="none" strike="noStrike" cap="none">
                <a:solidFill>
                  <a:schemeClr val="accent2"/>
                </a:solidFill>
                <a:latin typeface="Open Sans"/>
                <a:ea typeface="Open Sans"/>
                <a:cs typeface="Open Sans"/>
                <a:sym typeface="Open Sans"/>
              </a:defRPr>
            </a:lvl8pPr>
            <a:lvl9pPr marL="0" marR="0" lvl="8" indent="0" algn="r">
              <a:spcBef>
                <a:spcPts val="0"/>
              </a:spcBef>
              <a:buNone/>
              <a:defRPr sz="1200" b="1" i="0" u="none" strike="noStrike" cap="none">
                <a:solidFill>
                  <a:schemeClr val="accent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pt-PT"/>
              <a:t>‹nº›</a:t>
            </a:fld>
            <a:endParaRPr/>
          </a:p>
        </p:txBody>
      </p:sp>
      <p:cxnSp>
        <p:nvCxnSpPr>
          <p:cNvPr id="126" name="Google Shape;126;p35"/>
          <p:cNvCxnSpPr/>
          <p:nvPr/>
        </p:nvCxnSpPr>
        <p:spPr>
          <a:xfrm>
            <a:off x="11586162" y="3619272"/>
            <a:ext cx="0" cy="3238728"/>
          </a:xfrm>
          <a:prstGeom prst="straightConnector1">
            <a:avLst/>
          </a:prstGeom>
          <a:noFill/>
          <a:ln w="25400" cap="sq" cmpd="sng">
            <a:solidFill>
              <a:schemeClr val="accent2"/>
            </a:solidFill>
            <a:prstDash val="solid"/>
            <a:bevel/>
            <a:headEnd type="none" w="sm" len="sm"/>
            <a:tailEnd type="none" w="sm" len="sm"/>
          </a:ln>
        </p:spPr>
      </p:cxnSp>
      <p:sp>
        <p:nvSpPr>
          <p:cNvPr id="127" name="Google Shape;127;p35"/>
          <p:cNvSpPr/>
          <p:nvPr/>
        </p:nvSpPr>
        <p:spPr>
          <a:xfrm>
            <a:off x="0" y="0"/>
            <a:ext cx="5779911" cy="6858000"/>
          </a:xfrm>
          <a:prstGeom prst="rect">
            <a:avLst/>
          </a:prstGeom>
          <a:gradFill>
            <a:gsLst>
              <a:gs pos="0">
                <a:schemeClr val="accent2"/>
              </a:gs>
              <a:gs pos="100000">
                <a:srgbClr val="E93491"/>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128" name="Google Shape;128;p35"/>
          <p:cNvSpPr>
            <a:spLocks noGrp="1"/>
          </p:cNvSpPr>
          <p:nvPr>
            <p:ph type="pic" idx="2"/>
          </p:nvPr>
        </p:nvSpPr>
        <p:spPr>
          <a:xfrm>
            <a:off x="283464" y="3108960"/>
            <a:ext cx="5221224" cy="3447288"/>
          </a:xfrm>
          <a:prstGeom prst="rect">
            <a:avLst/>
          </a:prstGeom>
          <a:noFill/>
          <a:ln>
            <a:noFill/>
          </a:ln>
        </p:spPr>
      </p:sp>
      <p:sp>
        <p:nvSpPr>
          <p:cNvPr id="129" name="Google Shape;129;p35"/>
          <p:cNvSpPr>
            <a:spLocks noGrp="1"/>
          </p:cNvSpPr>
          <p:nvPr>
            <p:ph type="pic" idx="3"/>
          </p:nvPr>
        </p:nvSpPr>
        <p:spPr>
          <a:xfrm>
            <a:off x="283464" y="301752"/>
            <a:ext cx="2459736" cy="2505456"/>
          </a:xfrm>
          <a:prstGeom prst="rect">
            <a:avLst/>
          </a:prstGeom>
          <a:noFill/>
          <a:ln>
            <a:noFill/>
          </a:ln>
        </p:spPr>
      </p:sp>
      <p:sp>
        <p:nvSpPr>
          <p:cNvPr id="130" name="Google Shape;130;p35"/>
          <p:cNvSpPr>
            <a:spLocks noGrp="1"/>
          </p:cNvSpPr>
          <p:nvPr>
            <p:ph type="pic" idx="4"/>
          </p:nvPr>
        </p:nvSpPr>
        <p:spPr>
          <a:xfrm>
            <a:off x="3044952" y="301752"/>
            <a:ext cx="2459736" cy="2505456"/>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ó Título" type="titleOnly">
  <p:cSld name="TITLE_ONLY">
    <p:spTree>
      <p:nvGrpSpPr>
        <p:cNvPr id="1" name="Shape 131"/>
        <p:cNvGrpSpPr/>
        <p:nvPr/>
      </p:nvGrpSpPr>
      <p:grpSpPr>
        <a:xfrm>
          <a:off x="0" y="0"/>
          <a:ext cx="0" cy="0"/>
          <a:chOff x="0" y="0"/>
          <a:chExt cx="0" cy="0"/>
        </a:xfrm>
      </p:grpSpPr>
      <p:sp>
        <p:nvSpPr>
          <p:cNvPr id="132" name="Google Shape;132;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PT"/>
              <a:t>‹nº›</a:t>
            </a:fld>
            <a:endParaRPr/>
          </a:p>
        </p:txBody>
      </p:sp>
      <p:cxnSp>
        <p:nvCxnSpPr>
          <p:cNvPr id="136" name="Google Shape;136;p36"/>
          <p:cNvCxnSpPr/>
          <p:nvPr/>
        </p:nvCxnSpPr>
        <p:spPr>
          <a:xfrm>
            <a:off x="715890" y="356812"/>
            <a:ext cx="0" cy="6492875"/>
          </a:xfrm>
          <a:prstGeom prst="straightConnector1">
            <a:avLst/>
          </a:prstGeom>
          <a:noFill/>
          <a:ln w="25400" cap="sq" cmpd="sng">
            <a:solidFill>
              <a:schemeClr val="accent2"/>
            </a:solidFill>
            <a:prstDash val="solid"/>
            <a:bevel/>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137"/>
        <p:cNvGrpSpPr/>
        <p:nvPr/>
      </p:nvGrpSpPr>
      <p:grpSpPr>
        <a:xfrm>
          <a:off x="0" y="0"/>
          <a:ext cx="0" cy="0"/>
          <a:chOff x="0" y="0"/>
          <a:chExt cx="0" cy="0"/>
        </a:xfrm>
      </p:grpSpPr>
      <p:sp>
        <p:nvSpPr>
          <p:cNvPr id="138" name="Google Shape;138;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PT"/>
              <a:t>‹nº›</a:t>
            </a:fld>
            <a:endParaRPr/>
          </a:p>
        </p:txBody>
      </p:sp>
      <p:cxnSp>
        <p:nvCxnSpPr>
          <p:cNvPr id="141" name="Google Shape;141;p37"/>
          <p:cNvCxnSpPr/>
          <p:nvPr/>
        </p:nvCxnSpPr>
        <p:spPr>
          <a:xfrm>
            <a:off x="715890" y="356812"/>
            <a:ext cx="0" cy="6492875"/>
          </a:xfrm>
          <a:prstGeom prst="straightConnector1">
            <a:avLst/>
          </a:prstGeom>
          <a:noFill/>
          <a:ln w="25400" cap="sq" cmpd="sng">
            <a:solidFill>
              <a:schemeClr val="accent2"/>
            </a:solidFill>
            <a:prstDash val="solid"/>
            <a:bevel/>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142"/>
        <p:cNvGrpSpPr/>
        <p:nvPr/>
      </p:nvGrpSpPr>
      <p:grpSpPr>
        <a:xfrm>
          <a:off x="0" y="0"/>
          <a:ext cx="0" cy="0"/>
          <a:chOff x="0" y="0"/>
          <a:chExt cx="0" cy="0"/>
        </a:xfrm>
      </p:grpSpPr>
      <p:sp>
        <p:nvSpPr>
          <p:cNvPr id="143" name="Google Shape;143;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pe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5" name="Google Shape;145;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6" name="Google Shape;146;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PT"/>
              <a:t>‹nº›</a:t>
            </a:fld>
            <a:endParaRPr/>
          </a:p>
        </p:txBody>
      </p:sp>
      <p:cxnSp>
        <p:nvCxnSpPr>
          <p:cNvPr id="149" name="Google Shape;149;p38"/>
          <p:cNvCxnSpPr/>
          <p:nvPr/>
        </p:nvCxnSpPr>
        <p:spPr>
          <a:xfrm>
            <a:off x="715890" y="356812"/>
            <a:ext cx="0" cy="6492875"/>
          </a:xfrm>
          <a:prstGeom prst="straightConnector1">
            <a:avLst/>
          </a:prstGeom>
          <a:noFill/>
          <a:ln w="25400" cap="sq" cmpd="sng">
            <a:solidFill>
              <a:schemeClr val="accent2"/>
            </a:solidFill>
            <a:prstDash val="solid"/>
            <a:bevel/>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150"/>
        <p:cNvGrpSpPr/>
        <p:nvPr/>
      </p:nvGrpSpPr>
      <p:grpSpPr>
        <a:xfrm>
          <a:off x="0" y="0"/>
          <a:ext cx="0" cy="0"/>
          <a:chOff x="0" y="0"/>
          <a:chExt cx="0" cy="0"/>
        </a:xfrm>
      </p:grpSpPr>
      <p:sp>
        <p:nvSpPr>
          <p:cNvPr id="151" name="Google Shape;151;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pe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39"/>
          <p:cNvSpPr>
            <a:spLocks noGrp="1"/>
          </p:cNvSpPr>
          <p:nvPr>
            <p:ph type="pic" idx="2"/>
          </p:nvPr>
        </p:nvSpPr>
        <p:spPr>
          <a:xfrm>
            <a:off x="5183188" y="987425"/>
            <a:ext cx="6172200" cy="4873625"/>
          </a:xfrm>
          <a:prstGeom prst="rect">
            <a:avLst/>
          </a:prstGeom>
          <a:noFill/>
          <a:ln>
            <a:noFill/>
          </a:ln>
        </p:spPr>
      </p:sp>
      <p:sp>
        <p:nvSpPr>
          <p:cNvPr id="153" name="Google Shape;153;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4" name="Google Shape;154;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PT"/>
              <a:t>‹nº›</a:t>
            </a:fld>
            <a:endParaRPr/>
          </a:p>
        </p:txBody>
      </p:sp>
      <p:cxnSp>
        <p:nvCxnSpPr>
          <p:cNvPr id="157" name="Google Shape;157;p39"/>
          <p:cNvCxnSpPr/>
          <p:nvPr/>
        </p:nvCxnSpPr>
        <p:spPr>
          <a:xfrm>
            <a:off x="715890" y="356812"/>
            <a:ext cx="0" cy="6492875"/>
          </a:xfrm>
          <a:prstGeom prst="straightConnector1">
            <a:avLst/>
          </a:prstGeom>
          <a:noFill/>
          <a:ln w="25400" cap="sq" cmpd="sng">
            <a:solidFill>
              <a:schemeClr val="accent2"/>
            </a:solidFill>
            <a:prstDash val="solid"/>
            <a:bevel/>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Apenas Título">
  <p:cSld name="2_Apenas Título">
    <p:bg>
      <p:bgPr>
        <a:gradFill>
          <a:gsLst>
            <a:gs pos="0">
              <a:schemeClr val="accent2"/>
            </a:gs>
            <a:gs pos="100000">
              <a:srgbClr val="E93491"/>
            </a:gs>
          </a:gsLst>
          <a:lin ang="8100000" scaled="0"/>
        </a:gradFill>
        <a:effectLst/>
      </p:bgPr>
    </p:bg>
    <p:spTree>
      <p:nvGrpSpPr>
        <p:cNvPr id="1" name="Shape 22"/>
        <p:cNvGrpSpPr/>
        <p:nvPr/>
      </p:nvGrpSpPr>
      <p:grpSpPr>
        <a:xfrm>
          <a:off x="0" y="0"/>
          <a:ext cx="0" cy="0"/>
          <a:chOff x="0" y="0"/>
          <a:chExt cx="0" cy="0"/>
        </a:xfrm>
      </p:grpSpPr>
      <p:sp>
        <p:nvSpPr>
          <p:cNvPr id="23" name="Google Shape;23;p24"/>
          <p:cNvSpPr>
            <a:spLocks noGrp="1"/>
          </p:cNvSpPr>
          <p:nvPr>
            <p:ph type="pic" idx="2"/>
          </p:nvPr>
        </p:nvSpPr>
        <p:spPr>
          <a:xfrm>
            <a:off x="1366432" y="2530058"/>
            <a:ext cx="3707972" cy="3707971"/>
          </a:xfrm>
          <a:prstGeom prst="rect">
            <a:avLst/>
          </a:prstGeom>
          <a:noFill/>
          <a:ln>
            <a:noFill/>
          </a:ln>
        </p:spPr>
      </p:sp>
      <p:sp>
        <p:nvSpPr>
          <p:cNvPr id="24" name="Google Shape;24;p24"/>
          <p:cNvSpPr txBox="1">
            <a:spLocks noGrp="1"/>
          </p:cNvSpPr>
          <p:nvPr>
            <p:ph type="title"/>
          </p:nvPr>
        </p:nvSpPr>
        <p:spPr>
          <a:xfrm>
            <a:off x="5202936" y="585216"/>
            <a:ext cx="5833872" cy="2276856"/>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lt1"/>
              </a:buClr>
              <a:buSzPts val="6000"/>
              <a:buFont typeface="Open Sans"/>
              <a:buNone/>
              <a:defRPr sz="60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4"/>
          <p:cNvSpPr txBox="1">
            <a:spLocks noGrp="1"/>
          </p:cNvSpPr>
          <p:nvPr>
            <p:ph type="dt" idx="10"/>
          </p:nvPr>
        </p:nvSpPr>
        <p:spPr>
          <a:xfrm>
            <a:off x="658368" y="20116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ftr" idx="11"/>
          </p:nvPr>
        </p:nvSpPr>
        <p:spPr>
          <a:xfrm rot="-5400000">
            <a:off x="-548640" y="1938528"/>
            <a:ext cx="278892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4"/>
          <p:cNvSpPr txBox="1">
            <a:spLocks noGrp="1"/>
          </p:cNvSpPr>
          <p:nvPr>
            <p:ph type="sldNum" idx="12"/>
          </p:nvPr>
        </p:nvSpPr>
        <p:spPr>
          <a:xfrm>
            <a:off x="8610600" y="201168"/>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1" i="0" u="none" strike="noStrike" cap="none">
                <a:solidFill>
                  <a:schemeClr val="lt1"/>
                </a:solidFill>
                <a:latin typeface="Open Sans"/>
                <a:ea typeface="Open Sans"/>
                <a:cs typeface="Open Sans"/>
                <a:sym typeface="Open Sans"/>
              </a:defRPr>
            </a:lvl1pPr>
            <a:lvl2pPr marL="0" marR="0" lvl="1" indent="0" algn="r">
              <a:spcBef>
                <a:spcPts val="0"/>
              </a:spcBef>
              <a:buNone/>
              <a:defRPr sz="1200" b="1" i="0" u="none" strike="noStrike" cap="none">
                <a:solidFill>
                  <a:schemeClr val="lt1"/>
                </a:solidFill>
                <a:latin typeface="Open Sans"/>
                <a:ea typeface="Open Sans"/>
                <a:cs typeface="Open Sans"/>
                <a:sym typeface="Open Sans"/>
              </a:defRPr>
            </a:lvl2pPr>
            <a:lvl3pPr marL="0" marR="0" lvl="2" indent="0" algn="r">
              <a:spcBef>
                <a:spcPts val="0"/>
              </a:spcBef>
              <a:buNone/>
              <a:defRPr sz="1200" b="1" i="0" u="none" strike="noStrike" cap="none">
                <a:solidFill>
                  <a:schemeClr val="lt1"/>
                </a:solidFill>
                <a:latin typeface="Open Sans"/>
                <a:ea typeface="Open Sans"/>
                <a:cs typeface="Open Sans"/>
                <a:sym typeface="Open Sans"/>
              </a:defRPr>
            </a:lvl3pPr>
            <a:lvl4pPr marL="0" marR="0" lvl="3" indent="0" algn="r">
              <a:spcBef>
                <a:spcPts val="0"/>
              </a:spcBef>
              <a:buNone/>
              <a:defRPr sz="1200" b="1" i="0" u="none" strike="noStrike" cap="none">
                <a:solidFill>
                  <a:schemeClr val="lt1"/>
                </a:solidFill>
                <a:latin typeface="Open Sans"/>
                <a:ea typeface="Open Sans"/>
                <a:cs typeface="Open Sans"/>
                <a:sym typeface="Open Sans"/>
              </a:defRPr>
            </a:lvl4pPr>
            <a:lvl5pPr marL="0" marR="0" lvl="4" indent="0" algn="r">
              <a:spcBef>
                <a:spcPts val="0"/>
              </a:spcBef>
              <a:buNone/>
              <a:defRPr sz="1200" b="1" i="0" u="none" strike="noStrike" cap="none">
                <a:solidFill>
                  <a:schemeClr val="lt1"/>
                </a:solidFill>
                <a:latin typeface="Open Sans"/>
                <a:ea typeface="Open Sans"/>
                <a:cs typeface="Open Sans"/>
                <a:sym typeface="Open Sans"/>
              </a:defRPr>
            </a:lvl5pPr>
            <a:lvl6pPr marL="0" marR="0" lvl="5" indent="0" algn="r">
              <a:spcBef>
                <a:spcPts val="0"/>
              </a:spcBef>
              <a:buNone/>
              <a:defRPr sz="1200" b="1" i="0" u="none" strike="noStrike" cap="none">
                <a:solidFill>
                  <a:schemeClr val="lt1"/>
                </a:solidFill>
                <a:latin typeface="Open Sans"/>
                <a:ea typeface="Open Sans"/>
                <a:cs typeface="Open Sans"/>
                <a:sym typeface="Open Sans"/>
              </a:defRPr>
            </a:lvl6pPr>
            <a:lvl7pPr marL="0" marR="0" lvl="6" indent="0" algn="r">
              <a:spcBef>
                <a:spcPts val="0"/>
              </a:spcBef>
              <a:buNone/>
              <a:defRPr sz="1200" b="1" i="0" u="none" strike="noStrike" cap="none">
                <a:solidFill>
                  <a:schemeClr val="lt1"/>
                </a:solidFill>
                <a:latin typeface="Open Sans"/>
                <a:ea typeface="Open Sans"/>
                <a:cs typeface="Open Sans"/>
                <a:sym typeface="Open Sans"/>
              </a:defRPr>
            </a:lvl7pPr>
            <a:lvl8pPr marL="0" marR="0" lvl="7" indent="0" algn="r">
              <a:spcBef>
                <a:spcPts val="0"/>
              </a:spcBef>
              <a:buNone/>
              <a:defRPr sz="1200" b="1" i="0" u="none" strike="noStrike" cap="none">
                <a:solidFill>
                  <a:schemeClr val="lt1"/>
                </a:solidFill>
                <a:latin typeface="Open Sans"/>
                <a:ea typeface="Open Sans"/>
                <a:cs typeface="Open Sans"/>
                <a:sym typeface="Open Sans"/>
              </a:defRPr>
            </a:lvl8pPr>
            <a:lvl9pPr marL="0" marR="0" lvl="8" indent="0" algn="r">
              <a:spcBef>
                <a:spcPts val="0"/>
              </a:spcBef>
              <a:buNone/>
              <a:defRPr sz="1200" b="1"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pt-PT"/>
              <a:t>‹nº›</a:t>
            </a:fld>
            <a:endParaRPr/>
          </a:p>
        </p:txBody>
      </p:sp>
      <p:cxnSp>
        <p:nvCxnSpPr>
          <p:cNvPr id="28" name="Google Shape;28;p24"/>
          <p:cNvCxnSpPr/>
          <p:nvPr/>
        </p:nvCxnSpPr>
        <p:spPr>
          <a:xfrm>
            <a:off x="856114" y="3503032"/>
            <a:ext cx="0" cy="3346090"/>
          </a:xfrm>
          <a:prstGeom prst="straightConnector1">
            <a:avLst/>
          </a:prstGeom>
          <a:noFill/>
          <a:ln w="25400" cap="sq" cmpd="sng">
            <a:solidFill>
              <a:schemeClr val="lt1"/>
            </a:solidFill>
            <a:prstDash val="solid"/>
            <a:bevel/>
            <a:headEnd type="none" w="sm" len="sm"/>
            <a:tailEnd type="none" w="sm" len="sm"/>
          </a:ln>
        </p:spPr>
      </p:cxnSp>
      <p:sp>
        <p:nvSpPr>
          <p:cNvPr id="29" name="Google Shape;29;p24"/>
          <p:cNvSpPr txBox="1">
            <a:spLocks noGrp="1"/>
          </p:cNvSpPr>
          <p:nvPr>
            <p:ph type="body" idx="1"/>
          </p:nvPr>
        </p:nvSpPr>
        <p:spPr>
          <a:xfrm>
            <a:off x="5202936" y="3127248"/>
            <a:ext cx="5833872" cy="3118104"/>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4"/>
          <p:cNvSpPr/>
          <p:nvPr/>
        </p:nvSpPr>
        <p:spPr>
          <a:xfrm>
            <a:off x="4745394" y="2760277"/>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
        <p:nvSpPr>
          <p:cNvPr id="31" name="Google Shape;31;p24"/>
          <p:cNvSpPr/>
          <p:nvPr/>
        </p:nvSpPr>
        <p:spPr>
          <a:xfrm>
            <a:off x="4386614" y="2530982"/>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
        <p:nvSpPr>
          <p:cNvPr id="32" name="Google Shape;32;p24"/>
          <p:cNvSpPr/>
          <p:nvPr/>
        </p:nvSpPr>
        <p:spPr>
          <a:xfrm>
            <a:off x="1669987" y="6031572"/>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beçalho da Secção">
  <p:cSld name="Cabeçalho da Secção">
    <p:bg>
      <p:bgPr>
        <a:gradFill>
          <a:gsLst>
            <a:gs pos="0">
              <a:schemeClr val="accent2"/>
            </a:gs>
            <a:gs pos="100000">
              <a:srgbClr val="E93491"/>
            </a:gs>
          </a:gsLst>
          <a:lin ang="2700000" scaled="0"/>
        </a:gradFill>
        <a:effectLst/>
      </p:bgPr>
    </p:bg>
    <p:spTree>
      <p:nvGrpSpPr>
        <p:cNvPr id="1" name="Shape 33"/>
        <p:cNvGrpSpPr/>
        <p:nvPr/>
      </p:nvGrpSpPr>
      <p:grpSpPr>
        <a:xfrm>
          <a:off x="0" y="0"/>
          <a:ext cx="0" cy="0"/>
          <a:chOff x="0" y="0"/>
          <a:chExt cx="0" cy="0"/>
        </a:xfrm>
      </p:grpSpPr>
      <p:sp>
        <p:nvSpPr>
          <p:cNvPr id="34" name="Google Shape;34;p25"/>
          <p:cNvSpPr txBox="1">
            <a:spLocks noGrp="1"/>
          </p:cNvSpPr>
          <p:nvPr>
            <p:ph type="ctrTitle"/>
          </p:nvPr>
        </p:nvSpPr>
        <p:spPr>
          <a:xfrm>
            <a:off x="1524000" y="1463040"/>
            <a:ext cx="9144000" cy="234086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Open Sans"/>
              <a:buNone/>
              <a:defRPr sz="6000" b="1" i="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5"/>
          <p:cNvSpPr txBox="1">
            <a:spLocks noGrp="1"/>
          </p:cNvSpPr>
          <p:nvPr>
            <p:ph type="subTitle" idx="1"/>
          </p:nvPr>
        </p:nvSpPr>
        <p:spPr>
          <a:xfrm>
            <a:off x="1527048" y="3858768"/>
            <a:ext cx="9144000" cy="132588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000"/>
              <a:buNone/>
              <a:defRPr sz="20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6" name="Google Shape;36;p25"/>
          <p:cNvSpPr/>
          <p:nvPr/>
        </p:nvSpPr>
        <p:spPr>
          <a:xfrm>
            <a:off x="10772266" y="3054359"/>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
        <p:nvSpPr>
          <p:cNvPr id="37" name="Google Shape;37;p25"/>
          <p:cNvSpPr/>
          <p:nvPr/>
        </p:nvSpPr>
        <p:spPr>
          <a:xfrm>
            <a:off x="10724364" y="2515838"/>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
        <p:nvSpPr>
          <p:cNvPr id="38" name="Google Shape;38;p25"/>
          <p:cNvSpPr/>
          <p:nvPr/>
        </p:nvSpPr>
        <p:spPr>
          <a:xfrm>
            <a:off x="11024834" y="2787572"/>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
        <p:nvSpPr>
          <p:cNvPr id="39" name="Google Shape;39;p25"/>
          <p:cNvSpPr/>
          <p:nvPr/>
        </p:nvSpPr>
        <p:spPr>
          <a:xfrm>
            <a:off x="1261869" y="2633448"/>
            <a:ext cx="151536" cy="151536"/>
          </a:xfrm>
          <a:custGeom>
            <a:avLst/>
            <a:gdLst/>
            <a:ahLst/>
            <a:cxnLst/>
            <a:rect l="l" t="t" r="r" b="b"/>
            <a:pathLst>
              <a:path w="151536" h="151536" extrusionOk="0">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
        <p:nvSpPr>
          <p:cNvPr id="40" name="Google Shape;40;p25"/>
          <p:cNvSpPr/>
          <p:nvPr/>
        </p:nvSpPr>
        <p:spPr>
          <a:xfrm>
            <a:off x="1064053" y="3083338"/>
            <a:ext cx="95759" cy="95759"/>
          </a:xfrm>
          <a:custGeom>
            <a:avLst/>
            <a:gdLst/>
            <a:ahLst/>
            <a:cxnLst/>
            <a:rect l="l" t="t" r="r" b="b"/>
            <a:pathLst>
              <a:path w="95759" h="95759" extrusionOk="0">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
        <p:nvSpPr>
          <p:cNvPr id="41" name="Google Shape;41;p25"/>
          <p:cNvSpPr/>
          <p:nvPr/>
        </p:nvSpPr>
        <p:spPr>
          <a:xfrm>
            <a:off x="1413405" y="3492870"/>
            <a:ext cx="108625" cy="108625"/>
          </a:xfrm>
          <a:custGeom>
            <a:avLst/>
            <a:gdLst/>
            <a:ahLst/>
            <a:cxnLst/>
            <a:rect l="l" t="t" r="r" b="b"/>
            <a:pathLst>
              <a:path w="108625" h="108625" extrusionOk="0">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ítulo e Conteúdo">
  <p:cSld name="1_Título e Conteúdo">
    <p:spTree>
      <p:nvGrpSpPr>
        <p:cNvPr id="1" name="Shape 42"/>
        <p:cNvGrpSpPr/>
        <p:nvPr/>
      </p:nvGrpSpPr>
      <p:grpSpPr>
        <a:xfrm>
          <a:off x="0" y="0"/>
          <a:ext cx="0" cy="0"/>
          <a:chOff x="0" y="0"/>
          <a:chExt cx="0" cy="0"/>
        </a:xfrm>
      </p:grpSpPr>
      <p:sp>
        <p:nvSpPr>
          <p:cNvPr id="43" name="Google Shape;43;p26"/>
          <p:cNvSpPr>
            <a:spLocks noGrp="1"/>
          </p:cNvSpPr>
          <p:nvPr>
            <p:ph type="pic" idx="2"/>
          </p:nvPr>
        </p:nvSpPr>
        <p:spPr>
          <a:xfrm>
            <a:off x="7451965" y="1665520"/>
            <a:ext cx="4266960" cy="4266968"/>
          </a:xfrm>
          <a:prstGeom prst="rect">
            <a:avLst/>
          </a:prstGeom>
          <a:noFill/>
          <a:ln>
            <a:noFill/>
          </a:ln>
        </p:spPr>
      </p:sp>
      <p:sp>
        <p:nvSpPr>
          <p:cNvPr id="44" name="Google Shape;44;p26"/>
          <p:cNvSpPr txBox="1">
            <a:spLocks noGrp="1"/>
          </p:cNvSpPr>
          <p:nvPr>
            <p:ph type="title"/>
          </p:nvPr>
        </p:nvSpPr>
        <p:spPr>
          <a:xfrm>
            <a:off x="804672" y="1335024"/>
            <a:ext cx="6190488" cy="11795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400"/>
              <a:buFont typeface="Open Sans"/>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26"/>
          <p:cNvSpPr txBox="1">
            <a:spLocks noGrp="1"/>
          </p:cNvSpPr>
          <p:nvPr>
            <p:ph type="body" idx="1"/>
          </p:nvPr>
        </p:nvSpPr>
        <p:spPr>
          <a:xfrm>
            <a:off x="850392" y="2825496"/>
            <a:ext cx="6190488" cy="3346704"/>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2000"/>
              <a:buNone/>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accen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6"/>
          <p:cNvSpPr txBox="1">
            <a:spLocks noGrp="1"/>
          </p:cNvSpPr>
          <p:nvPr>
            <p:ph type="ftr" idx="11"/>
          </p:nvPr>
        </p:nvSpPr>
        <p:spPr>
          <a:xfrm>
            <a:off x="7964424" y="62179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accen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1" i="0" u="none" strike="noStrike" cap="none">
                <a:solidFill>
                  <a:schemeClr val="accent2"/>
                </a:solidFill>
                <a:latin typeface="Open Sans"/>
                <a:ea typeface="Open Sans"/>
                <a:cs typeface="Open Sans"/>
                <a:sym typeface="Open Sans"/>
              </a:defRPr>
            </a:lvl1pPr>
            <a:lvl2pPr marL="0" marR="0" lvl="1" indent="0" algn="r">
              <a:spcBef>
                <a:spcPts val="0"/>
              </a:spcBef>
              <a:buNone/>
              <a:defRPr sz="1200" b="1" i="0" u="none" strike="noStrike" cap="none">
                <a:solidFill>
                  <a:schemeClr val="accent2"/>
                </a:solidFill>
                <a:latin typeface="Open Sans"/>
                <a:ea typeface="Open Sans"/>
                <a:cs typeface="Open Sans"/>
                <a:sym typeface="Open Sans"/>
              </a:defRPr>
            </a:lvl2pPr>
            <a:lvl3pPr marL="0" marR="0" lvl="2" indent="0" algn="r">
              <a:spcBef>
                <a:spcPts val="0"/>
              </a:spcBef>
              <a:buNone/>
              <a:defRPr sz="1200" b="1" i="0" u="none" strike="noStrike" cap="none">
                <a:solidFill>
                  <a:schemeClr val="accent2"/>
                </a:solidFill>
                <a:latin typeface="Open Sans"/>
                <a:ea typeface="Open Sans"/>
                <a:cs typeface="Open Sans"/>
                <a:sym typeface="Open Sans"/>
              </a:defRPr>
            </a:lvl3pPr>
            <a:lvl4pPr marL="0" marR="0" lvl="3" indent="0" algn="r">
              <a:spcBef>
                <a:spcPts val="0"/>
              </a:spcBef>
              <a:buNone/>
              <a:defRPr sz="1200" b="1" i="0" u="none" strike="noStrike" cap="none">
                <a:solidFill>
                  <a:schemeClr val="accent2"/>
                </a:solidFill>
                <a:latin typeface="Open Sans"/>
                <a:ea typeface="Open Sans"/>
                <a:cs typeface="Open Sans"/>
                <a:sym typeface="Open Sans"/>
              </a:defRPr>
            </a:lvl4pPr>
            <a:lvl5pPr marL="0" marR="0" lvl="4" indent="0" algn="r">
              <a:spcBef>
                <a:spcPts val="0"/>
              </a:spcBef>
              <a:buNone/>
              <a:defRPr sz="1200" b="1" i="0" u="none" strike="noStrike" cap="none">
                <a:solidFill>
                  <a:schemeClr val="accent2"/>
                </a:solidFill>
                <a:latin typeface="Open Sans"/>
                <a:ea typeface="Open Sans"/>
                <a:cs typeface="Open Sans"/>
                <a:sym typeface="Open Sans"/>
              </a:defRPr>
            </a:lvl5pPr>
            <a:lvl6pPr marL="0" marR="0" lvl="5" indent="0" algn="r">
              <a:spcBef>
                <a:spcPts val="0"/>
              </a:spcBef>
              <a:buNone/>
              <a:defRPr sz="1200" b="1" i="0" u="none" strike="noStrike" cap="none">
                <a:solidFill>
                  <a:schemeClr val="accent2"/>
                </a:solidFill>
                <a:latin typeface="Open Sans"/>
                <a:ea typeface="Open Sans"/>
                <a:cs typeface="Open Sans"/>
                <a:sym typeface="Open Sans"/>
              </a:defRPr>
            </a:lvl6pPr>
            <a:lvl7pPr marL="0" marR="0" lvl="6" indent="0" algn="r">
              <a:spcBef>
                <a:spcPts val="0"/>
              </a:spcBef>
              <a:buNone/>
              <a:defRPr sz="1200" b="1" i="0" u="none" strike="noStrike" cap="none">
                <a:solidFill>
                  <a:schemeClr val="accent2"/>
                </a:solidFill>
                <a:latin typeface="Open Sans"/>
                <a:ea typeface="Open Sans"/>
                <a:cs typeface="Open Sans"/>
                <a:sym typeface="Open Sans"/>
              </a:defRPr>
            </a:lvl7pPr>
            <a:lvl8pPr marL="0" marR="0" lvl="7" indent="0" algn="r">
              <a:spcBef>
                <a:spcPts val="0"/>
              </a:spcBef>
              <a:buNone/>
              <a:defRPr sz="1200" b="1" i="0" u="none" strike="noStrike" cap="none">
                <a:solidFill>
                  <a:schemeClr val="accent2"/>
                </a:solidFill>
                <a:latin typeface="Open Sans"/>
                <a:ea typeface="Open Sans"/>
                <a:cs typeface="Open Sans"/>
                <a:sym typeface="Open Sans"/>
              </a:defRPr>
            </a:lvl8pPr>
            <a:lvl9pPr marL="0" marR="0" lvl="8" indent="0" algn="r">
              <a:spcBef>
                <a:spcPts val="0"/>
              </a:spcBef>
              <a:buNone/>
              <a:defRPr sz="1200" b="1" i="0" u="none" strike="noStrike" cap="none">
                <a:solidFill>
                  <a:schemeClr val="accent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pt-PT"/>
              <a:t>‹nº›</a:t>
            </a:fld>
            <a:endParaRPr/>
          </a:p>
        </p:txBody>
      </p:sp>
      <p:cxnSp>
        <p:nvCxnSpPr>
          <p:cNvPr id="49" name="Google Shape;49;p26"/>
          <p:cNvCxnSpPr/>
          <p:nvPr/>
        </p:nvCxnSpPr>
        <p:spPr>
          <a:xfrm>
            <a:off x="0" y="806470"/>
            <a:ext cx="7903723" cy="0"/>
          </a:xfrm>
          <a:prstGeom prst="straightConnector1">
            <a:avLst/>
          </a:prstGeom>
          <a:noFill/>
          <a:ln w="25400" cap="sq" cmpd="sng">
            <a:solidFill>
              <a:schemeClr val="accent2"/>
            </a:solidFill>
            <a:prstDash val="solid"/>
            <a:bevel/>
            <a:headEnd type="none" w="sm" len="sm"/>
            <a:tailEnd type="none" w="sm" len="sm"/>
          </a:ln>
        </p:spPr>
      </p:cxnSp>
      <p:sp>
        <p:nvSpPr>
          <p:cNvPr id="50" name="Google Shape;50;p26"/>
          <p:cNvSpPr/>
          <p:nvPr/>
        </p:nvSpPr>
        <p:spPr>
          <a:xfrm>
            <a:off x="11281590" y="2070656"/>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
        <p:nvSpPr>
          <p:cNvPr id="51" name="Google Shape;51;p26"/>
          <p:cNvSpPr/>
          <p:nvPr/>
        </p:nvSpPr>
        <p:spPr>
          <a:xfrm>
            <a:off x="10969280" y="1780012"/>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Diapositivo de Título">
  <p:cSld name="3_Diapositivo de Título">
    <p:spTree>
      <p:nvGrpSpPr>
        <p:cNvPr id="1" name="Shape 52"/>
        <p:cNvGrpSpPr/>
        <p:nvPr/>
      </p:nvGrpSpPr>
      <p:grpSpPr>
        <a:xfrm>
          <a:off x="0" y="0"/>
          <a:ext cx="0" cy="0"/>
          <a:chOff x="0" y="0"/>
          <a:chExt cx="0" cy="0"/>
        </a:xfrm>
      </p:grpSpPr>
      <p:sp>
        <p:nvSpPr>
          <p:cNvPr id="53" name="Google Shape;53;p27"/>
          <p:cNvSpPr txBox="1">
            <a:spLocks noGrp="1"/>
          </p:cNvSpPr>
          <p:nvPr>
            <p:ph type="ctrTitle"/>
          </p:nvPr>
        </p:nvSpPr>
        <p:spPr>
          <a:xfrm>
            <a:off x="6391656" y="841248"/>
            <a:ext cx="4434840" cy="3236976"/>
          </a:xfrm>
          <a:prstGeom prst="rect">
            <a:avLst/>
          </a:prstGeom>
          <a:noFill/>
          <a:ln>
            <a:noFill/>
          </a:ln>
        </p:spPr>
        <p:txBody>
          <a:bodyPr spcFirstLastPara="1" wrap="square" lIns="91425" tIns="45700" rIns="91425" bIns="45700" anchor="b" anchorCtr="0">
            <a:normAutofit/>
          </a:bodyPr>
          <a:lstStyle>
            <a:lvl1pPr lvl="0" algn="l">
              <a:lnSpc>
                <a:spcPct val="110000"/>
              </a:lnSpc>
              <a:spcBef>
                <a:spcPts val="1000"/>
              </a:spcBef>
              <a:spcAft>
                <a:spcPts val="0"/>
              </a:spcAft>
              <a:buClr>
                <a:schemeClr val="dk1"/>
              </a:buClr>
              <a:buSzPts val="3600"/>
              <a:buFont typeface="Open Sans"/>
              <a:buNone/>
              <a:defRPr sz="3600" b="0" i="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27"/>
          <p:cNvSpPr txBox="1">
            <a:spLocks noGrp="1"/>
          </p:cNvSpPr>
          <p:nvPr>
            <p:ph type="subTitle" idx="1"/>
          </p:nvPr>
        </p:nvSpPr>
        <p:spPr>
          <a:xfrm>
            <a:off x="6391655" y="4498848"/>
            <a:ext cx="4434835" cy="510474"/>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1800"/>
              <a:buNone/>
              <a:defRPr sz="18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5" name="Google Shape;55;p27"/>
          <p:cNvSpPr txBox="1">
            <a:spLocks noGrp="1"/>
          </p:cNvSpPr>
          <p:nvPr>
            <p:ph type="ftr" idx="11"/>
          </p:nvPr>
        </p:nvSpPr>
        <p:spPr>
          <a:xfrm rot="-5400000">
            <a:off x="9811512" y="1591056"/>
            <a:ext cx="3547872"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accen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1" i="0" u="none" strike="noStrike" cap="none">
                <a:solidFill>
                  <a:schemeClr val="accent2"/>
                </a:solidFill>
                <a:latin typeface="Open Sans"/>
                <a:ea typeface="Open Sans"/>
                <a:cs typeface="Open Sans"/>
                <a:sym typeface="Open Sans"/>
              </a:defRPr>
            </a:lvl1pPr>
            <a:lvl2pPr marL="0" marR="0" lvl="1" indent="0" algn="r">
              <a:spcBef>
                <a:spcPts val="0"/>
              </a:spcBef>
              <a:buNone/>
              <a:defRPr sz="1200" b="1" i="0" u="none" strike="noStrike" cap="none">
                <a:solidFill>
                  <a:schemeClr val="accent2"/>
                </a:solidFill>
                <a:latin typeface="Open Sans"/>
                <a:ea typeface="Open Sans"/>
                <a:cs typeface="Open Sans"/>
                <a:sym typeface="Open Sans"/>
              </a:defRPr>
            </a:lvl2pPr>
            <a:lvl3pPr marL="0" marR="0" lvl="2" indent="0" algn="r">
              <a:spcBef>
                <a:spcPts val="0"/>
              </a:spcBef>
              <a:buNone/>
              <a:defRPr sz="1200" b="1" i="0" u="none" strike="noStrike" cap="none">
                <a:solidFill>
                  <a:schemeClr val="accent2"/>
                </a:solidFill>
                <a:latin typeface="Open Sans"/>
                <a:ea typeface="Open Sans"/>
                <a:cs typeface="Open Sans"/>
                <a:sym typeface="Open Sans"/>
              </a:defRPr>
            </a:lvl3pPr>
            <a:lvl4pPr marL="0" marR="0" lvl="3" indent="0" algn="r">
              <a:spcBef>
                <a:spcPts val="0"/>
              </a:spcBef>
              <a:buNone/>
              <a:defRPr sz="1200" b="1" i="0" u="none" strike="noStrike" cap="none">
                <a:solidFill>
                  <a:schemeClr val="accent2"/>
                </a:solidFill>
                <a:latin typeface="Open Sans"/>
                <a:ea typeface="Open Sans"/>
                <a:cs typeface="Open Sans"/>
                <a:sym typeface="Open Sans"/>
              </a:defRPr>
            </a:lvl4pPr>
            <a:lvl5pPr marL="0" marR="0" lvl="4" indent="0" algn="r">
              <a:spcBef>
                <a:spcPts val="0"/>
              </a:spcBef>
              <a:buNone/>
              <a:defRPr sz="1200" b="1" i="0" u="none" strike="noStrike" cap="none">
                <a:solidFill>
                  <a:schemeClr val="accent2"/>
                </a:solidFill>
                <a:latin typeface="Open Sans"/>
                <a:ea typeface="Open Sans"/>
                <a:cs typeface="Open Sans"/>
                <a:sym typeface="Open Sans"/>
              </a:defRPr>
            </a:lvl5pPr>
            <a:lvl6pPr marL="0" marR="0" lvl="5" indent="0" algn="r">
              <a:spcBef>
                <a:spcPts val="0"/>
              </a:spcBef>
              <a:buNone/>
              <a:defRPr sz="1200" b="1" i="0" u="none" strike="noStrike" cap="none">
                <a:solidFill>
                  <a:schemeClr val="accent2"/>
                </a:solidFill>
                <a:latin typeface="Open Sans"/>
                <a:ea typeface="Open Sans"/>
                <a:cs typeface="Open Sans"/>
                <a:sym typeface="Open Sans"/>
              </a:defRPr>
            </a:lvl6pPr>
            <a:lvl7pPr marL="0" marR="0" lvl="6" indent="0" algn="r">
              <a:spcBef>
                <a:spcPts val="0"/>
              </a:spcBef>
              <a:buNone/>
              <a:defRPr sz="1200" b="1" i="0" u="none" strike="noStrike" cap="none">
                <a:solidFill>
                  <a:schemeClr val="accent2"/>
                </a:solidFill>
                <a:latin typeface="Open Sans"/>
                <a:ea typeface="Open Sans"/>
                <a:cs typeface="Open Sans"/>
                <a:sym typeface="Open Sans"/>
              </a:defRPr>
            </a:lvl7pPr>
            <a:lvl8pPr marL="0" marR="0" lvl="7" indent="0" algn="r">
              <a:spcBef>
                <a:spcPts val="0"/>
              </a:spcBef>
              <a:buNone/>
              <a:defRPr sz="1200" b="1" i="0" u="none" strike="noStrike" cap="none">
                <a:solidFill>
                  <a:schemeClr val="accent2"/>
                </a:solidFill>
                <a:latin typeface="Open Sans"/>
                <a:ea typeface="Open Sans"/>
                <a:cs typeface="Open Sans"/>
                <a:sym typeface="Open Sans"/>
              </a:defRPr>
            </a:lvl8pPr>
            <a:lvl9pPr marL="0" marR="0" lvl="8" indent="0" algn="r">
              <a:spcBef>
                <a:spcPts val="0"/>
              </a:spcBef>
              <a:buNone/>
              <a:defRPr sz="1200" b="1" i="0" u="none" strike="noStrike" cap="none">
                <a:solidFill>
                  <a:schemeClr val="accent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pt-PT"/>
              <a:t>‹nº›</a:t>
            </a:fld>
            <a:endParaRPr/>
          </a:p>
        </p:txBody>
      </p:sp>
      <p:cxnSp>
        <p:nvCxnSpPr>
          <p:cNvPr id="57" name="Google Shape;57;p27"/>
          <p:cNvCxnSpPr/>
          <p:nvPr/>
        </p:nvCxnSpPr>
        <p:spPr>
          <a:xfrm>
            <a:off x="11586162" y="3619272"/>
            <a:ext cx="0" cy="3238728"/>
          </a:xfrm>
          <a:prstGeom prst="straightConnector1">
            <a:avLst/>
          </a:prstGeom>
          <a:noFill/>
          <a:ln w="25400" cap="sq" cmpd="sng">
            <a:solidFill>
              <a:schemeClr val="accent2"/>
            </a:solidFill>
            <a:prstDash val="solid"/>
            <a:bevel/>
            <a:headEnd type="none" w="sm" len="sm"/>
            <a:tailEnd type="none" w="sm" len="sm"/>
          </a:ln>
        </p:spPr>
      </p:cxnSp>
      <p:sp>
        <p:nvSpPr>
          <p:cNvPr id="58" name="Google Shape;58;p27"/>
          <p:cNvSpPr/>
          <p:nvPr/>
        </p:nvSpPr>
        <p:spPr>
          <a:xfrm>
            <a:off x="0" y="0"/>
            <a:ext cx="5779911" cy="6858000"/>
          </a:xfrm>
          <a:prstGeom prst="rect">
            <a:avLst/>
          </a:prstGeom>
          <a:gradFill>
            <a:gsLst>
              <a:gs pos="0">
                <a:schemeClr val="accent2"/>
              </a:gs>
              <a:gs pos="100000">
                <a:srgbClr val="E93491"/>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59" name="Google Shape;59;p27"/>
          <p:cNvSpPr>
            <a:spLocks noGrp="1"/>
          </p:cNvSpPr>
          <p:nvPr>
            <p:ph type="pic" idx="2"/>
          </p:nvPr>
        </p:nvSpPr>
        <p:spPr>
          <a:xfrm>
            <a:off x="283464" y="301752"/>
            <a:ext cx="5221224" cy="626364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Só Título">
  <p:cSld name="1_Só Título">
    <p:bg>
      <p:bgPr>
        <a:gradFill>
          <a:gsLst>
            <a:gs pos="0">
              <a:schemeClr val="accent2"/>
            </a:gs>
            <a:gs pos="100000">
              <a:srgbClr val="E93491"/>
            </a:gs>
          </a:gsLst>
          <a:lin ang="8100000" scaled="0"/>
        </a:gradFill>
        <a:effectLst/>
      </p:bgPr>
    </p:bg>
    <p:spTree>
      <p:nvGrpSpPr>
        <p:cNvPr id="1" name="Shape 60"/>
        <p:cNvGrpSpPr/>
        <p:nvPr/>
      </p:nvGrpSpPr>
      <p:grpSpPr>
        <a:xfrm>
          <a:off x="0" y="0"/>
          <a:ext cx="0" cy="0"/>
          <a:chOff x="0" y="0"/>
          <a:chExt cx="0" cy="0"/>
        </a:xfrm>
      </p:grpSpPr>
      <p:sp>
        <p:nvSpPr>
          <p:cNvPr id="61" name="Google Shape;61;p28"/>
          <p:cNvSpPr>
            <a:spLocks noGrp="1"/>
          </p:cNvSpPr>
          <p:nvPr>
            <p:ph type="pic" idx="2"/>
          </p:nvPr>
        </p:nvSpPr>
        <p:spPr>
          <a:xfrm>
            <a:off x="1777111" y="407499"/>
            <a:ext cx="1952279" cy="1952279"/>
          </a:xfrm>
          <a:prstGeom prst="rect">
            <a:avLst/>
          </a:prstGeom>
          <a:noFill/>
          <a:ln>
            <a:noFill/>
          </a:ln>
        </p:spPr>
      </p:sp>
      <p:sp>
        <p:nvSpPr>
          <p:cNvPr id="62" name="Google Shape;62;p28"/>
          <p:cNvSpPr>
            <a:spLocks noGrp="1"/>
          </p:cNvSpPr>
          <p:nvPr>
            <p:ph type="pic" idx="3"/>
          </p:nvPr>
        </p:nvSpPr>
        <p:spPr>
          <a:xfrm>
            <a:off x="3528345" y="1972581"/>
            <a:ext cx="2290065" cy="2273502"/>
          </a:xfrm>
          <a:prstGeom prst="rect">
            <a:avLst/>
          </a:prstGeom>
          <a:noFill/>
          <a:ln>
            <a:noFill/>
          </a:ln>
        </p:spPr>
      </p:sp>
      <p:sp>
        <p:nvSpPr>
          <p:cNvPr id="63" name="Google Shape;63;p28"/>
          <p:cNvSpPr>
            <a:spLocks noGrp="1"/>
          </p:cNvSpPr>
          <p:nvPr>
            <p:ph type="pic" idx="4"/>
          </p:nvPr>
        </p:nvSpPr>
        <p:spPr>
          <a:xfrm>
            <a:off x="5579539" y="4386312"/>
            <a:ext cx="3119293" cy="2462810"/>
          </a:xfrm>
          <a:prstGeom prst="rect">
            <a:avLst/>
          </a:prstGeom>
          <a:noFill/>
          <a:ln>
            <a:noFill/>
          </a:ln>
        </p:spPr>
      </p:sp>
      <p:sp>
        <p:nvSpPr>
          <p:cNvPr id="64" name="Google Shape;64;p28"/>
          <p:cNvSpPr>
            <a:spLocks noGrp="1"/>
          </p:cNvSpPr>
          <p:nvPr>
            <p:ph type="pic" idx="5"/>
          </p:nvPr>
        </p:nvSpPr>
        <p:spPr>
          <a:xfrm>
            <a:off x="1092905" y="4018982"/>
            <a:ext cx="3854161" cy="2839018"/>
          </a:xfrm>
          <a:prstGeom prst="rect">
            <a:avLst/>
          </a:prstGeom>
          <a:noFill/>
          <a:ln>
            <a:noFill/>
          </a:ln>
        </p:spPr>
      </p:sp>
      <p:sp>
        <p:nvSpPr>
          <p:cNvPr id="65" name="Google Shape;65;p28"/>
          <p:cNvSpPr txBox="1">
            <a:spLocks noGrp="1"/>
          </p:cNvSpPr>
          <p:nvPr>
            <p:ph type="title"/>
          </p:nvPr>
        </p:nvSpPr>
        <p:spPr>
          <a:xfrm>
            <a:off x="5760720" y="585216"/>
            <a:ext cx="5276088" cy="2276856"/>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lt1"/>
              </a:buClr>
              <a:buSzPts val="4800"/>
              <a:buFont typeface="Open Sans"/>
              <a:buNone/>
              <a:defRPr sz="48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28"/>
          <p:cNvSpPr txBox="1">
            <a:spLocks noGrp="1"/>
          </p:cNvSpPr>
          <p:nvPr>
            <p:ph type="dt" idx="10"/>
          </p:nvPr>
        </p:nvSpPr>
        <p:spPr>
          <a:xfrm>
            <a:off x="658368" y="20116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rot="-5400000">
            <a:off x="-548640" y="1938528"/>
            <a:ext cx="278892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8610600" y="201168"/>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1" i="0" u="none" strike="noStrike" cap="none">
                <a:solidFill>
                  <a:schemeClr val="lt1"/>
                </a:solidFill>
                <a:latin typeface="Open Sans"/>
                <a:ea typeface="Open Sans"/>
                <a:cs typeface="Open Sans"/>
                <a:sym typeface="Open Sans"/>
              </a:defRPr>
            </a:lvl1pPr>
            <a:lvl2pPr marL="0" marR="0" lvl="1" indent="0" algn="r">
              <a:spcBef>
                <a:spcPts val="0"/>
              </a:spcBef>
              <a:buNone/>
              <a:defRPr sz="1200" b="1" i="0" u="none" strike="noStrike" cap="none">
                <a:solidFill>
                  <a:schemeClr val="lt1"/>
                </a:solidFill>
                <a:latin typeface="Open Sans"/>
                <a:ea typeface="Open Sans"/>
                <a:cs typeface="Open Sans"/>
                <a:sym typeface="Open Sans"/>
              </a:defRPr>
            </a:lvl2pPr>
            <a:lvl3pPr marL="0" marR="0" lvl="2" indent="0" algn="r">
              <a:spcBef>
                <a:spcPts val="0"/>
              </a:spcBef>
              <a:buNone/>
              <a:defRPr sz="1200" b="1" i="0" u="none" strike="noStrike" cap="none">
                <a:solidFill>
                  <a:schemeClr val="lt1"/>
                </a:solidFill>
                <a:latin typeface="Open Sans"/>
                <a:ea typeface="Open Sans"/>
                <a:cs typeface="Open Sans"/>
                <a:sym typeface="Open Sans"/>
              </a:defRPr>
            </a:lvl3pPr>
            <a:lvl4pPr marL="0" marR="0" lvl="3" indent="0" algn="r">
              <a:spcBef>
                <a:spcPts val="0"/>
              </a:spcBef>
              <a:buNone/>
              <a:defRPr sz="1200" b="1" i="0" u="none" strike="noStrike" cap="none">
                <a:solidFill>
                  <a:schemeClr val="lt1"/>
                </a:solidFill>
                <a:latin typeface="Open Sans"/>
                <a:ea typeface="Open Sans"/>
                <a:cs typeface="Open Sans"/>
                <a:sym typeface="Open Sans"/>
              </a:defRPr>
            </a:lvl4pPr>
            <a:lvl5pPr marL="0" marR="0" lvl="4" indent="0" algn="r">
              <a:spcBef>
                <a:spcPts val="0"/>
              </a:spcBef>
              <a:buNone/>
              <a:defRPr sz="1200" b="1" i="0" u="none" strike="noStrike" cap="none">
                <a:solidFill>
                  <a:schemeClr val="lt1"/>
                </a:solidFill>
                <a:latin typeface="Open Sans"/>
                <a:ea typeface="Open Sans"/>
                <a:cs typeface="Open Sans"/>
                <a:sym typeface="Open Sans"/>
              </a:defRPr>
            </a:lvl5pPr>
            <a:lvl6pPr marL="0" marR="0" lvl="5" indent="0" algn="r">
              <a:spcBef>
                <a:spcPts val="0"/>
              </a:spcBef>
              <a:buNone/>
              <a:defRPr sz="1200" b="1" i="0" u="none" strike="noStrike" cap="none">
                <a:solidFill>
                  <a:schemeClr val="lt1"/>
                </a:solidFill>
                <a:latin typeface="Open Sans"/>
                <a:ea typeface="Open Sans"/>
                <a:cs typeface="Open Sans"/>
                <a:sym typeface="Open Sans"/>
              </a:defRPr>
            </a:lvl6pPr>
            <a:lvl7pPr marL="0" marR="0" lvl="6" indent="0" algn="r">
              <a:spcBef>
                <a:spcPts val="0"/>
              </a:spcBef>
              <a:buNone/>
              <a:defRPr sz="1200" b="1" i="0" u="none" strike="noStrike" cap="none">
                <a:solidFill>
                  <a:schemeClr val="lt1"/>
                </a:solidFill>
                <a:latin typeface="Open Sans"/>
                <a:ea typeface="Open Sans"/>
                <a:cs typeface="Open Sans"/>
                <a:sym typeface="Open Sans"/>
              </a:defRPr>
            </a:lvl7pPr>
            <a:lvl8pPr marL="0" marR="0" lvl="7" indent="0" algn="r">
              <a:spcBef>
                <a:spcPts val="0"/>
              </a:spcBef>
              <a:buNone/>
              <a:defRPr sz="1200" b="1" i="0" u="none" strike="noStrike" cap="none">
                <a:solidFill>
                  <a:schemeClr val="lt1"/>
                </a:solidFill>
                <a:latin typeface="Open Sans"/>
                <a:ea typeface="Open Sans"/>
                <a:cs typeface="Open Sans"/>
                <a:sym typeface="Open Sans"/>
              </a:defRPr>
            </a:lvl8pPr>
            <a:lvl9pPr marL="0" marR="0" lvl="8" indent="0" algn="r">
              <a:spcBef>
                <a:spcPts val="0"/>
              </a:spcBef>
              <a:buNone/>
              <a:defRPr sz="1200" b="1"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pt-PT"/>
              <a:t>‹nº›</a:t>
            </a:fld>
            <a:endParaRPr/>
          </a:p>
        </p:txBody>
      </p:sp>
      <p:sp>
        <p:nvSpPr>
          <p:cNvPr id="69" name="Google Shape;69;p28"/>
          <p:cNvSpPr/>
          <p:nvPr/>
        </p:nvSpPr>
        <p:spPr>
          <a:xfrm>
            <a:off x="1472366" y="1859534"/>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
        <p:nvSpPr>
          <p:cNvPr id="70" name="Google Shape;70;p28"/>
          <p:cNvSpPr/>
          <p:nvPr/>
        </p:nvSpPr>
        <p:spPr>
          <a:xfrm>
            <a:off x="2014523" y="3146867"/>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
        <p:nvSpPr>
          <p:cNvPr id="71" name="Google Shape;71;p28"/>
          <p:cNvSpPr/>
          <p:nvPr/>
        </p:nvSpPr>
        <p:spPr>
          <a:xfrm>
            <a:off x="5404920" y="4508295"/>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cxnSp>
        <p:nvCxnSpPr>
          <p:cNvPr id="72" name="Google Shape;72;p28"/>
          <p:cNvCxnSpPr/>
          <p:nvPr/>
        </p:nvCxnSpPr>
        <p:spPr>
          <a:xfrm>
            <a:off x="856114" y="3503032"/>
            <a:ext cx="0" cy="3346090"/>
          </a:xfrm>
          <a:prstGeom prst="straightConnector1">
            <a:avLst/>
          </a:prstGeom>
          <a:noFill/>
          <a:ln w="25400" cap="sq" cmpd="sng">
            <a:solidFill>
              <a:schemeClr val="lt1"/>
            </a:solidFill>
            <a:prstDash val="solid"/>
            <a:bevel/>
            <a:headEnd type="none" w="sm" len="sm"/>
            <a:tailEnd type="none" w="sm" len="sm"/>
          </a:ln>
        </p:spPr>
      </p:cxnSp>
      <p:sp>
        <p:nvSpPr>
          <p:cNvPr id="73" name="Google Shape;73;p28"/>
          <p:cNvSpPr txBox="1">
            <a:spLocks noGrp="1"/>
          </p:cNvSpPr>
          <p:nvPr>
            <p:ph type="body" idx="1"/>
          </p:nvPr>
        </p:nvSpPr>
        <p:spPr>
          <a:xfrm>
            <a:off x="5760720" y="3127248"/>
            <a:ext cx="5276088" cy="1124712"/>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apositivo de Título">
  <p:cSld name="Diapositivo de Título">
    <p:spTree>
      <p:nvGrpSpPr>
        <p:cNvPr id="1" name="Shape 74"/>
        <p:cNvGrpSpPr/>
        <p:nvPr/>
      </p:nvGrpSpPr>
      <p:grpSpPr>
        <a:xfrm>
          <a:off x="0" y="0"/>
          <a:ext cx="0" cy="0"/>
          <a:chOff x="0" y="0"/>
          <a:chExt cx="0" cy="0"/>
        </a:xfrm>
      </p:grpSpPr>
      <p:sp>
        <p:nvSpPr>
          <p:cNvPr id="75" name="Google Shape;75;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Open Sans"/>
              <a:buNone/>
              <a:defRPr sz="6000" b="1" i="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77" name="Google Shape;77;p29"/>
          <p:cNvCxnSpPr/>
          <p:nvPr/>
        </p:nvCxnSpPr>
        <p:spPr>
          <a:xfrm>
            <a:off x="715890" y="1114050"/>
            <a:ext cx="0" cy="5735637"/>
          </a:xfrm>
          <a:prstGeom prst="straightConnector1">
            <a:avLst/>
          </a:prstGeom>
          <a:noFill/>
          <a:ln w="25400" cap="sq" cmpd="sng">
            <a:solidFill>
              <a:schemeClr val="accent2"/>
            </a:solidFill>
            <a:prstDash val="solid"/>
            <a:bevel/>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78"/>
        <p:cNvGrpSpPr/>
        <p:nvPr/>
      </p:nvGrpSpPr>
      <p:grpSpPr>
        <a:xfrm>
          <a:off x="0" y="0"/>
          <a:ext cx="0" cy="0"/>
          <a:chOff x="0" y="0"/>
          <a:chExt cx="0" cy="0"/>
        </a:xfrm>
      </p:grpSpPr>
      <p:sp>
        <p:nvSpPr>
          <p:cNvPr id="79" name="Google Shape;79;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400"/>
              <a:buFont typeface="Open Sans"/>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PT"/>
              <a:t>‹nº›</a:t>
            </a:fld>
            <a:endParaRPr/>
          </a:p>
        </p:txBody>
      </p:sp>
      <p:cxnSp>
        <p:nvCxnSpPr>
          <p:cNvPr id="82" name="Google Shape;82;p30"/>
          <p:cNvCxnSpPr/>
          <p:nvPr/>
        </p:nvCxnSpPr>
        <p:spPr>
          <a:xfrm>
            <a:off x="715890" y="356812"/>
            <a:ext cx="0" cy="6492875"/>
          </a:xfrm>
          <a:prstGeom prst="straightConnector1">
            <a:avLst/>
          </a:prstGeom>
          <a:noFill/>
          <a:ln w="25400" cap="sq" cmpd="sng">
            <a:solidFill>
              <a:schemeClr val="accent2"/>
            </a:solidFill>
            <a:prstDash val="solid"/>
            <a:bevel/>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Título e Conteúdos">
  <p:cSld name="3_Título e Conteúdos">
    <p:bg>
      <p:bgPr>
        <a:gradFill>
          <a:gsLst>
            <a:gs pos="0">
              <a:schemeClr val="accent2"/>
            </a:gs>
            <a:gs pos="100000">
              <a:srgbClr val="E93491"/>
            </a:gs>
          </a:gsLst>
          <a:lin ang="18900000" scaled="0"/>
        </a:gradFill>
        <a:effectLst/>
      </p:bgPr>
    </p:bg>
    <p:spTree>
      <p:nvGrpSpPr>
        <p:cNvPr id="1" name="Shape 83"/>
        <p:cNvGrpSpPr/>
        <p:nvPr/>
      </p:nvGrpSpPr>
      <p:grpSpPr>
        <a:xfrm>
          <a:off x="0" y="0"/>
          <a:ext cx="0" cy="0"/>
          <a:chOff x="0" y="0"/>
          <a:chExt cx="0" cy="0"/>
        </a:xfrm>
      </p:grpSpPr>
      <p:sp>
        <p:nvSpPr>
          <p:cNvPr id="84" name="Google Shape;84;p31"/>
          <p:cNvSpPr txBox="1">
            <a:spLocks noGrp="1"/>
          </p:cNvSpPr>
          <p:nvPr>
            <p:ph type="title"/>
          </p:nvPr>
        </p:nvSpPr>
        <p:spPr>
          <a:xfrm>
            <a:off x="576072" y="365125"/>
            <a:ext cx="1077163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Font typeface="Open Sans"/>
              <a:buNone/>
              <a:defRPr sz="54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31"/>
          <p:cNvSpPr txBox="1">
            <a:spLocks noGrp="1"/>
          </p:cNvSpPr>
          <p:nvPr>
            <p:ph type="body" idx="1"/>
          </p:nvPr>
        </p:nvSpPr>
        <p:spPr>
          <a:xfrm>
            <a:off x="576072" y="1825625"/>
            <a:ext cx="10771632"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1"/>
          <p:cNvSpPr txBox="1">
            <a:spLocks noGrp="1"/>
          </p:cNvSpPr>
          <p:nvPr>
            <p:ph type="dt" idx="10"/>
          </p:nvPr>
        </p:nvSpPr>
        <p:spPr>
          <a:xfrm>
            <a:off x="658368"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1"/>
          <p:cNvSpPr txBox="1">
            <a:spLocks noGrp="1"/>
          </p:cNvSpPr>
          <p:nvPr>
            <p:ph type="ftr" idx="11"/>
          </p:nvPr>
        </p:nvSpPr>
        <p:spPr>
          <a:xfrm>
            <a:off x="8503920" y="841248"/>
            <a:ext cx="363016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1" i="0" u="none" strike="noStrike" cap="none">
                <a:solidFill>
                  <a:schemeClr val="lt1"/>
                </a:solidFill>
                <a:latin typeface="Open Sans"/>
                <a:ea typeface="Open Sans"/>
                <a:cs typeface="Open Sans"/>
                <a:sym typeface="Open Sans"/>
              </a:defRPr>
            </a:lvl1pPr>
            <a:lvl2pPr marL="0" marR="0" lvl="1" indent="0" algn="r">
              <a:spcBef>
                <a:spcPts val="0"/>
              </a:spcBef>
              <a:buNone/>
              <a:defRPr sz="1200" b="1" i="0" u="none" strike="noStrike" cap="none">
                <a:solidFill>
                  <a:schemeClr val="lt1"/>
                </a:solidFill>
                <a:latin typeface="Open Sans"/>
                <a:ea typeface="Open Sans"/>
                <a:cs typeface="Open Sans"/>
                <a:sym typeface="Open Sans"/>
              </a:defRPr>
            </a:lvl2pPr>
            <a:lvl3pPr marL="0" marR="0" lvl="2" indent="0" algn="r">
              <a:spcBef>
                <a:spcPts val="0"/>
              </a:spcBef>
              <a:buNone/>
              <a:defRPr sz="1200" b="1" i="0" u="none" strike="noStrike" cap="none">
                <a:solidFill>
                  <a:schemeClr val="lt1"/>
                </a:solidFill>
                <a:latin typeface="Open Sans"/>
                <a:ea typeface="Open Sans"/>
                <a:cs typeface="Open Sans"/>
                <a:sym typeface="Open Sans"/>
              </a:defRPr>
            </a:lvl3pPr>
            <a:lvl4pPr marL="0" marR="0" lvl="3" indent="0" algn="r">
              <a:spcBef>
                <a:spcPts val="0"/>
              </a:spcBef>
              <a:buNone/>
              <a:defRPr sz="1200" b="1" i="0" u="none" strike="noStrike" cap="none">
                <a:solidFill>
                  <a:schemeClr val="lt1"/>
                </a:solidFill>
                <a:latin typeface="Open Sans"/>
                <a:ea typeface="Open Sans"/>
                <a:cs typeface="Open Sans"/>
                <a:sym typeface="Open Sans"/>
              </a:defRPr>
            </a:lvl4pPr>
            <a:lvl5pPr marL="0" marR="0" lvl="4" indent="0" algn="r">
              <a:spcBef>
                <a:spcPts val="0"/>
              </a:spcBef>
              <a:buNone/>
              <a:defRPr sz="1200" b="1" i="0" u="none" strike="noStrike" cap="none">
                <a:solidFill>
                  <a:schemeClr val="lt1"/>
                </a:solidFill>
                <a:latin typeface="Open Sans"/>
                <a:ea typeface="Open Sans"/>
                <a:cs typeface="Open Sans"/>
                <a:sym typeface="Open Sans"/>
              </a:defRPr>
            </a:lvl5pPr>
            <a:lvl6pPr marL="0" marR="0" lvl="5" indent="0" algn="r">
              <a:spcBef>
                <a:spcPts val="0"/>
              </a:spcBef>
              <a:buNone/>
              <a:defRPr sz="1200" b="1" i="0" u="none" strike="noStrike" cap="none">
                <a:solidFill>
                  <a:schemeClr val="lt1"/>
                </a:solidFill>
                <a:latin typeface="Open Sans"/>
                <a:ea typeface="Open Sans"/>
                <a:cs typeface="Open Sans"/>
                <a:sym typeface="Open Sans"/>
              </a:defRPr>
            </a:lvl6pPr>
            <a:lvl7pPr marL="0" marR="0" lvl="6" indent="0" algn="r">
              <a:spcBef>
                <a:spcPts val="0"/>
              </a:spcBef>
              <a:buNone/>
              <a:defRPr sz="1200" b="1" i="0" u="none" strike="noStrike" cap="none">
                <a:solidFill>
                  <a:schemeClr val="lt1"/>
                </a:solidFill>
                <a:latin typeface="Open Sans"/>
                <a:ea typeface="Open Sans"/>
                <a:cs typeface="Open Sans"/>
                <a:sym typeface="Open Sans"/>
              </a:defRPr>
            </a:lvl7pPr>
            <a:lvl8pPr marL="0" marR="0" lvl="7" indent="0" algn="r">
              <a:spcBef>
                <a:spcPts val="0"/>
              </a:spcBef>
              <a:buNone/>
              <a:defRPr sz="1200" b="1" i="0" u="none" strike="noStrike" cap="none">
                <a:solidFill>
                  <a:schemeClr val="lt1"/>
                </a:solidFill>
                <a:latin typeface="Open Sans"/>
                <a:ea typeface="Open Sans"/>
                <a:cs typeface="Open Sans"/>
                <a:sym typeface="Open Sans"/>
              </a:defRPr>
            </a:lvl8pPr>
            <a:lvl9pPr marL="0" marR="0" lvl="8" indent="0" algn="r">
              <a:spcBef>
                <a:spcPts val="0"/>
              </a:spcBef>
              <a:buNone/>
              <a:defRPr sz="1200" b="1"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pt-PT"/>
              <a:t>‹nº›</a:t>
            </a:fld>
            <a:endParaRPr/>
          </a:p>
        </p:txBody>
      </p:sp>
      <p:sp>
        <p:nvSpPr>
          <p:cNvPr id="89" name="Google Shape;89;p31"/>
          <p:cNvSpPr/>
          <p:nvPr/>
        </p:nvSpPr>
        <p:spPr>
          <a:xfrm>
            <a:off x="11202264" y="344083"/>
            <a:ext cx="151536" cy="151536"/>
          </a:xfrm>
          <a:custGeom>
            <a:avLst/>
            <a:gdLst/>
            <a:ahLst/>
            <a:cxnLst/>
            <a:rect l="l" t="t" r="r" b="b"/>
            <a:pathLst>
              <a:path w="151536" h="151536" extrusionOk="0">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
        <p:nvSpPr>
          <p:cNvPr id="90" name="Google Shape;90;p31"/>
          <p:cNvSpPr/>
          <p:nvPr/>
        </p:nvSpPr>
        <p:spPr>
          <a:xfrm>
            <a:off x="11563141" y="590910"/>
            <a:ext cx="108625" cy="108625"/>
          </a:xfrm>
          <a:custGeom>
            <a:avLst/>
            <a:gdLst/>
            <a:ahLst/>
            <a:cxnLst/>
            <a:rect l="l" t="t" r="r" b="b"/>
            <a:pathLst>
              <a:path w="108625" h="108625" extrusionOk="0">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Open Sans"/>
              <a:buNone/>
              <a:defRPr sz="4400"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1" i="0" u="none" strike="noStrike" cap="none">
                <a:solidFill>
                  <a:srgbClr val="888888"/>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1" i="0" u="none" strike="noStrike" cap="none">
                <a:solidFill>
                  <a:srgbClr val="888888"/>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888888"/>
                </a:solidFill>
                <a:latin typeface="Open Sans"/>
                <a:ea typeface="Open Sans"/>
                <a:cs typeface="Open Sans"/>
                <a:sym typeface="Open Sans"/>
              </a:defRPr>
            </a:lvl1pPr>
            <a:lvl2pPr marL="0" marR="0" lvl="1" indent="0" algn="r" rtl="0">
              <a:spcBef>
                <a:spcPts val="0"/>
              </a:spcBef>
              <a:buNone/>
              <a:defRPr sz="1200" b="1" i="0" u="none" strike="noStrike" cap="none">
                <a:solidFill>
                  <a:srgbClr val="888888"/>
                </a:solidFill>
                <a:latin typeface="Open Sans"/>
                <a:ea typeface="Open Sans"/>
                <a:cs typeface="Open Sans"/>
                <a:sym typeface="Open Sans"/>
              </a:defRPr>
            </a:lvl2pPr>
            <a:lvl3pPr marL="0" marR="0" lvl="2" indent="0" algn="r" rtl="0">
              <a:spcBef>
                <a:spcPts val="0"/>
              </a:spcBef>
              <a:buNone/>
              <a:defRPr sz="1200" b="1" i="0" u="none" strike="noStrike" cap="none">
                <a:solidFill>
                  <a:srgbClr val="888888"/>
                </a:solidFill>
                <a:latin typeface="Open Sans"/>
                <a:ea typeface="Open Sans"/>
                <a:cs typeface="Open Sans"/>
                <a:sym typeface="Open Sans"/>
              </a:defRPr>
            </a:lvl3pPr>
            <a:lvl4pPr marL="0" marR="0" lvl="3" indent="0" algn="r" rtl="0">
              <a:spcBef>
                <a:spcPts val="0"/>
              </a:spcBef>
              <a:buNone/>
              <a:defRPr sz="1200" b="1" i="0" u="none" strike="noStrike" cap="none">
                <a:solidFill>
                  <a:srgbClr val="888888"/>
                </a:solidFill>
                <a:latin typeface="Open Sans"/>
                <a:ea typeface="Open Sans"/>
                <a:cs typeface="Open Sans"/>
                <a:sym typeface="Open Sans"/>
              </a:defRPr>
            </a:lvl4pPr>
            <a:lvl5pPr marL="0" marR="0" lvl="4" indent="0" algn="r" rtl="0">
              <a:spcBef>
                <a:spcPts val="0"/>
              </a:spcBef>
              <a:buNone/>
              <a:defRPr sz="1200" b="1" i="0" u="none" strike="noStrike" cap="none">
                <a:solidFill>
                  <a:srgbClr val="888888"/>
                </a:solidFill>
                <a:latin typeface="Open Sans"/>
                <a:ea typeface="Open Sans"/>
                <a:cs typeface="Open Sans"/>
                <a:sym typeface="Open Sans"/>
              </a:defRPr>
            </a:lvl5pPr>
            <a:lvl6pPr marL="0" marR="0" lvl="5" indent="0" algn="r" rtl="0">
              <a:spcBef>
                <a:spcPts val="0"/>
              </a:spcBef>
              <a:buNone/>
              <a:defRPr sz="1200" b="1" i="0" u="none" strike="noStrike" cap="none">
                <a:solidFill>
                  <a:srgbClr val="888888"/>
                </a:solidFill>
                <a:latin typeface="Open Sans"/>
                <a:ea typeface="Open Sans"/>
                <a:cs typeface="Open Sans"/>
                <a:sym typeface="Open Sans"/>
              </a:defRPr>
            </a:lvl6pPr>
            <a:lvl7pPr marL="0" marR="0" lvl="6" indent="0" algn="r" rtl="0">
              <a:spcBef>
                <a:spcPts val="0"/>
              </a:spcBef>
              <a:buNone/>
              <a:defRPr sz="1200" b="1" i="0" u="none" strike="noStrike" cap="none">
                <a:solidFill>
                  <a:srgbClr val="888888"/>
                </a:solidFill>
                <a:latin typeface="Open Sans"/>
                <a:ea typeface="Open Sans"/>
                <a:cs typeface="Open Sans"/>
                <a:sym typeface="Open Sans"/>
              </a:defRPr>
            </a:lvl7pPr>
            <a:lvl8pPr marL="0" marR="0" lvl="7" indent="0" algn="r" rtl="0">
              <a:spcBef>
                <a:spcPts val="0"/>
              </a:spcBef>
              <a:buNone/>
              <a:defRPr sz="1200" b="1" i="0" u="none" strike="noStrike" cap="none">
                <a:solidFill>
                  <a:srgbClr val="888888"/>
                </a:solidFill>
                <a:latin typeface="Open Sans"/>
                <a:ea typeface="Open Sans"/>
                <a:cs typeface="Open Sans"/>
                <a:sym typeface="Open Sans"/>
              </a:defRPr>
            </a:lvl8pPr>
            <a:lvl9pPr marL="0" marR="0" lvl="8" indent="0" algn="r" rtl="0">
              <a:spcBef>
                <a:spcPts val="0"/>
              </a:spcBef>
              <a:buNone/>
              <a:defRPr sz="1200" b="1" i="0" u="none" strike="noStrike" cap="none">
                <a:solidFill>
                  <a:srgbClr val="888888"/>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pt-PT"/>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2.jp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100000">
              <a:srgbClr val="E93491"/>
            </a:gs>
          </a:gsLst>
          <a:lin ang="2700000" scaled="0"/>
        </a:gradFill>
        <a:effectLst/>
      </p:bgPr>
    </p:bg>
    <p:spTree>
      <p:nvGrpSpPr>
        <p:cNvPr id="1" name="Shape 162"/>
        <p:cNvGrpSpPr/>
        <p:nvPr/>
      </p:nvGrpSpPr>
      <p:grpSpPr>
        <a:xfrm>
          <a:off x="0" y="0"/>
          <a:ext cx="0" cy="0"/>
          <a:chOff x="0" y="0"/>
          <a:chExt cx="0" cy="0"/>
        </a:xfrm>
      </p:grpSpPr>
      <p:sp>
        <p:nvSpPr>
          <p:cNvPr id="163" name="Google Shape;163;p1"/>
          <p:cNvSpPr txBox="1">
            <a:spLocks noGrp="1"/>
          </p:cNvSpPr>
          <p:nvPr>
            <p:ph type="ctrTitle"/>
          </p:nvPr>
        </p:nvSpPr>
        <p:spPr>
          <a:xfrm>
            <a:off x="1298448" y="594360"/>
            <a:ext cx="6272784" cy="284378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Open Sans"/>
              <a:buNone/>
            </a:pPr>
            <a:r>
              <a:rPr lang="pt-PT" sz="4800" dirty="0">
                <a:solidFill>
                  <a:schemeClr val="lt1"/>
                </a:solidFill>
              </a:rPr>
              <a:t>ALGORYTMISK TENKING / COMPUTATIONAL THINKING</a:t>
            </a:r>
            <a:endParaRPr sz="4800" dirty="0"/>
          </a:p>
        </p:txBody>
      </p:sp>
      <p:pic>
        <p:nvPicPr>
          <p:cNvPr id="164" name="Google Shape;164;p1"/>
          <p:cNvPicPr preferRelativeResize="0"/>
          <p:nvPr/>
        </p:nvPicPr>
        <p:blipFill rotWithShape="1">
          <a:blip r:embed="rId3">
            <a:alphaModFix/>
          </a:blip>
          <a:srcRect/>
          <a:stretch/>
        </p:blipFill>
        <p:spPr>
          <a:xfrm>
            <a:off x="9307475" y="5494316"/>
            <a:ext cx="1948576" cy="288195"/>
          </a:xfrm>
          <a:prstGeom prst="rect">
            <a:avLst/>
          </a:prstGeom>
          <a:noFill/>
          <a:ln>
            <a:noFill/>
          </a:ln>
        </p:spPr>
      </p:pic>
      <p:pic>
        <p:nvPicPr>
          <p:cNvPr id="2" name="Imagem 1" descr="Uma imagem com texto&#10;&#10;Descrição gerada automaticamente">
            <a:extLst>
              <a:ext uri="{FF2B5EF4-FFF2-40B4-BE49-F238E27FC236}">
                <a16:creationId xmlns:a16="http://schemas.microsoft.com/office/drawing/2014/main" id="{4982174E-4F18-08F3-8FCF-B22E51ECA342}"/>
              </a:ext>
            </a:extLst>
          </p:cNvPr>
          <p:cNvPicPr>
            <a:picLocks noChangeAspect="1"/>
          </p:cNvPicPr>
          <p:nvPr/>
        </p:nvPicPr>
        <p:blipFill>
          <a:blip r:embed="rId4"/>
          <a:stretch>
            <a:fillRect/>
          </a:stretch>
        </p:blipFill>
        <p:spPr>
          <a:xfrm>
            <a:off x="4899212" y="6263640"/>
            <a:ext cx="2393576" cy="49139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0"/>
          <p:cNvSpPr txBox="1">
            <a:spLocks noGrp="1"/>
          </p:cNvSpPr>
          <p:nvPr>
            <p:ph type="title"/>
          </p:nvPr>
        </p:nvSpPr>
        <p:spPr>
          <a:xfrm>
            <a:off x="804672" y="1335024"/>
            <a:ext cx="6190488" cy="117957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000"/>
              <a:buFont typeface="Open Sans"/>
              <a:buNone/>
            </a:pPr>
            <a:r>
              <a:rPr lang="pt-PT" sz="4000"/>
              <a:t>Computational thinking in Education</a:t>
            </a:r>
            <a:endParaRPr sz="4000"/>
          </a:p>
        </p:txBody>
      </p:sp>
      <p:sp>
        <p:nvSpPr>
          <p:cNvPr id="242" name="Google Shape;242;p10"/>
          <p:cNvSpPr txBox="1">
            <a:spLocks noGrp="1"/>
          </p:cNvSpPr>
          <p:nvPr>
            <p:ph type="body" idx="1"/>
          </p:nvPr>
        </p:nvSpPr>
        <p:spPr>
          <a:xfrm>
            <a:off x="850392" y="2825496"/>
            <a:ext cx="6190488" cy="3346704"/>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2000"/>
              <a:buNone/>
            </a:pPr>
            <a:r>
              <a:rPr lang="pt-PT" sz="2000"/>
              <a:t>While the benefits for future employment are obvious, it’s the development of critical thinking and emotional competencies that set up students for long-term success.</a:t>
            </a:r>
            <a:endParaRPr/>
          </a:p>
          <a:p>
            <a:pPr marL="0" lvl="0" indent="0" algn="l" rtl="0">
              <a:lnSpc>
                <a:spcPct val="110000"/>
              </a:lnSpc>
              <a:spcBef>
                <a:spcPts val="1000"/>
              </a:spcBef>
              <a:spcAft>
                <a:spcPts val="0"/>
              </a:spcAft>
              <a:buClr>
                <a:schemeClr val="dk1"/>
              </a:buClr>
              <a:buSzPts val="2000"/>
              <a:buNone/>
            </a:pPr>
            <a:r>
              <a:rPr lang="pt-PT" sz="2000"/>
              <a:t>When children learn computational thinking skills, it helps them to develop skills important for not only STEM subjects, but also across the social sciences and language arts. </a:t>
            </a:r>
            <a:endParaRPr/>
          </a:p>
        </p:txBody>
      </p:sp>
      <p:pic>
        <p:nvPicPr>
          <p:cNvPr id="243" name="Google Shape;243;p10"/>
          <p:cNvPicPr preferRelativeResize="0">
            <a:picLocks noGrp="1"/>
          </p:cNvPicPr>
          <p:nvPr>
            <p:ph type="pic" idx="2"/>
          </p:nvPr>
        </p:nvPicPr>
        <p:blipFill rotWithShape="1">
          <a:blip r:embed="rId3">
            <a:alphaModFix/>
          </a:blip>
          <a:srcRect/>
          <a:stretch/>
        </p:blipFill>
        <p:spPr>
          <a:xfrm>
            <a:off x="7451965" y="1665524"/>
            <a:ext cx="4266960" cy="4266960"/>
          </a:xfrm>
          <a:prstGeom prst="rect">
            <a:avLst/>
          </a:prstGeom>
          <a:noFill/>
          <a:ln>
            <a:noFill/>
          </a:ln>
        </p:spPr>
      </p:pic>
      <p:sp>
        <p:nvSpPr>
          <p:cNvPr id="244" name="Google Shape;244;p10"/>
          <p:cNvSpPr txBox="1">
            <a:spLocks noGrp="1"/>
          </p:cNvSpPr>
          <p:nvPr>
            <p:ph type="ftr" idx="11"/>
          </p:nvPr>
        </p:nvSpPr>
        <p:spPr>
          <a:xfrm>
            <a:off x="7964424" y="621792"/>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t-PT"/>
              <a:t>COMPUTATIONAL THINKING</a:t>
            </a:r>
            <a:endParaRPr/>
          </a:p>
        </p:txBody>
      </p:sp>
      <p:sp>
        <p:nvSpPr>
          <p:cNvPr id="245" name="Google Shape;24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PT"/>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1"/>
          <p:cNvSpPr txBox="1">
            <a:spLocks noGrp="1"/>
          </p:cNvSpPr>
          <p:nvPr>
            <p:ph type="ctrTitle"/>
          </p:nvPr>
        </p:nvSpPr>
        <p:spPr>
          <a:xfrm>
            <a:off x="1524000" y="1463040"/>
            <a:ext cx="9144000" cy="234086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Open Sans"/>
              <a:buNone/>
            </a:pPr>
            <a:r>
              <a:rPr lang="pt-PT" b="1" cap="none">
                <a:solidFill>
                  <a:schemeClr val="lt1"/>
                </a:solidFill>
                <a:latin typeface="Open Sans"/>
                <a:ea typeface="Open Sans"/>
                <a:cs typeface="Open Sans"/>
                <a:sym typeface="Open Sans"/>
              </a:rPr>
              <a:t>COMPUTATIONAL THINKING</a:t>
            </a:r>
            <a:endParaRPr/>
          </a:p>
        </p:txBody>
      </p:sp>
      <p:sp>
        <p:nvSpPr>
          <p:cNvPr id="252" name="Google Shape;252;p11"/>
          <p:cNvSpPr txBox="1">
            <a:spLocks noGrp="1"/>
          </p:cNvSpPr>
          <p:nvPr>
            <p:ph type="subTitle" idx="1"/>
          </p:nvPr>
        </p:nvSpPr>
        <p:spPr>
          <a:xfrm>
            <a:off x="1527048" y="3858768"/>
            <a:ext cx="9144000" cy="132588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000"/>
              <a:buNone/>
            </a:pPr>
            <a:r>
              <a:rPr lang="pt-PT" sz="2000">
                <a:solidFill>
                  <a:schemeClr val="lt1"/>
                </a:solidFill>
              </a:rPr>
              <a:t>Skills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2"/>
          <p:cNvSpPr txBox="1">
            <a:spLocks noGrp="1"/>
          </p:cNvSpPr>
          <p:nvPr>
            <p:ph type="title"/>
          </p:nvPr>
        </p:nvSpPr>
        <p:spPr>
          <a:xfrm>
            <a:off x="804672" y="1335024"/>
            <a:ext cx="6190488" cy="117957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Open Sans"/>
              <a:buNone/>
            </a:pPr>
            <a:r>
              <a:rPr lang="pt-PT"/>
              <a:t>Skills</a:t>
            </a:r>
            <a:endParaRPr/>
          </a:p>
        </p:txBody>
      </p:sp>
      <p:sp>
        <p:nvSpPr>
          <p:cNvPr id="259" name="Google Shape;259;p12"/>
          <p:cNvSpPr txBox="1">
            <a:spLocks noGrp="1"/>
          </p:cNvSpPr>
          <p:nvPr>
            <p:ph type="body" idx="1"/>
          </p:nvPr>
        </p:nvSpPr>
        <p:spPr>
          <a:xfrm>
            <a:off x="850392" y="2825496"/>
            <a:ext cx="6190488" cy="3346704"/>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2000"/>
              <a:buNone/>
            </a:pPr>
            <a:r>
              <a:rPr lang="pt-PT"/>
              <a:t>There are four key skills in computational thinking:</a:t>
            </a:r>
            <a:endParaRPr/>
          </a:p>
          <a:p>
            <a:pPr marL="0" lvl="0" indent="0" algn="l" rtl="0">
              <a:lnSpc>
                <a:spcPct val="110000"/>
              </a:lnSpc>
              <a:spcBef>
                <a:spcPts val="1000"/>
              </a:spcBef>
              <a:spcAft>
                <a:spcPts val="0"/>
              </a:spcAft>
              <a:buClr>
                <a:schemeClr val="dk1"/>
              </a:buClr>
              <a:buSzPts val="2000"/>
              <a:buNone/>
            </a:pPr>
            <a:endParaRPr/>
          </a:p>
          <a:p>
            <a:pPr marL="0" lvl="0" indent="0" algn="l" rtl="0">
              <a:lnSpc>
                <a:spcPct val="110000"/>
              </a:lnSpc>
              <a:spcBef>
                <a:spcPts val="1000"/>
              </a:spcBef>
              <a:spcAft>
                <a:spcPts val="0"/>
              </a:spcAft>
              <a:buClr>
                <a:schemeClr val="dk1"/>
              </a:buClr>
              <a:buSzPts val="2000"/>
              <a:buNone/>
            </a:pPr>
            <a:r>
              <a:rPr lang="pt-PT"/>
              <a:t>Decomposition</a:t>
            </a:r>
            <a:endParaRPr/>
          </a:p>
          <a:p>
            <a:pPr marL="0" lvl="0" indent="0" algn="l" rtl="0">
              <a:lnSpc>
                <a:spcPct val="110000"/>
              </a:lnSpc>
              <a:spcBef>
                <a:spcPts val="1000"/>
              </a:spcBef>
              <a:spcAft>
                <a:spcPts val="0"/>
              </a:spcAft>
              <a:buClr>
                <a:schemeClr val="dk1"/>
              </a:buClr>
              <a:buSzPts val="2000"/>
              <a:buNone/>
            </a:pPr>
            <a:r>
              <a:rPr lang="pt-PT"/>
              <a:t>Pattern Recognition</a:t>
            </a:r>
            <a:endParaRPr/>
          </a:p>
          <a:p>
            <a:pPr marL="0" lvl="0" indent="0" algn="l" rtl="0">
              <a:lnSpc>
                <a:spcPct val="110000"/>
              </a:lnSpc>
              <a:spcBef>
                <a:spcPts val="1000"/>
              </a:spcBef>
              <a:spcAft>
                <a:spcPts val="0"/>
              </a:spcAft>
              <a:buClr>
                <a:schemeClr val="dk1"/>
              </a:buClr>
              <a:buSzPts val="2000"/>
              <a:buNone/>
            </a:pPr>
            <a:r>
              <a:rPr lang="pt-PT"/>
              <a:t>Pattern Abstraction</a:t>
            </a:r>
            <a:endParaRPr/>
          </a:p>
          <a:p>
            <a:pPr marL="0" lvl="0" indent="0" algn="l" rtl="0">
              <a:lnSpc>
                <a:spcPct val="110000"/>
              </a:lnSpc>
              <a:spcBef>
                <a:spcPts val="1000"/>
              </a:spcBef>
              <a:spcAft>
                <a:spcPts val="0"/>
              </a:spcAft>
              <a:buClr>
                <a:schemeClr val="dk1"/>
              </a:buClr>
              <a:buSzPts val="2000"/>
              <a:buNone/>
            </a:pPr>
            <a:r>
              <a:rPr lang="pt-PT"/>
              <a:t>Algorithm Desig</a:t>
            </a:r>
            <a:endParaRPr/>
          </a:p>
        </p:txBody>
      </p:sp>
      <p:pic>
        <p:nvPicPr>
          <p:cNvPr id="260" name="Google Shape;260;p12"/>
          <p:cNvPicPr preferRelativeResize="0">
            <a:picLocks noGrp="1"/>
          </p:cNvPicPr>
          <p:nvPr>
            <p:ph type="pic" idx="2"/>
          </p:nvPr>
        </p:nvPicPr>
        <p:blipFill rotWithShape="1">
          <a:blip r:embed="rId3">
            <a:alphaModFix/>
          </a:blip>
          <a:srcRect l="14472" r="14472"/>
          <a:stretch/>
        </p:blipFill>
        <p:spPr>
          <a:xfrm>
            <a:off x="7451965" y="1665520"/>
            <a:ext cx="4266960" cy="4266968"/>
          </a:xfrm>
          <a:prstGeom prst="rect">
            <a:avLst/>
          </a:prstGeom>
          <a:noFill/>
          <a:ln>
            <a:noFill/>
          </a:ln>
        </p:spPr>
      </p:pic>
      <p:sp>
        <p:nvSpPr>
          <p:cNvPr id="261" name="Google Shape;261;p12"/>
          <p:cNvSpPr txBox="1">
            <a:spLocks noGrp="1"/>
          </p:cNvSpPr>
          <p:nvPr>
            <p:ph type="ftr" idx="11"/>
          </p:nvPr>
        </p:nvSpPr>
        <p:spPr>
          <a:xfrm>
            <a:off x="7964424" y="621792"/>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t-PT"/>
              <a:t>COMPUTATIONAL THINKING</a:t>
            </a:r>
            <a:endParaRPr/>
          </a:p>
        </p:txBody>
      </p:sp>
      <p:sp>
        <p:nvSpPr>
          <p:cNvPr id="262" name="Google Shape;262;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PT"/>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3"/>
          <p:cNvSpPr txBox="1">
            <a:spLocks noGrp="1"/>
          </p:cNvSpPr>
          <p:nvPr>
            <p:ph type="title"/>
          </p:nvPr>
        </p:nvSpPr>
        <p:spPr>
          <a:xfrm>
            <a:off x="804672" y="1335024"/>
            <a:ext cx="6190488" cy="117957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Open Sans"/>
              <a:buNone/>
            </a:pPr>
            <a:r>
              <a:rPr lang="pt-PT"/>
              <a:t>Skills</a:t>
            </a:r>
            <a:endParaRPr/>
          </a:p>
        </p:txBody>
      </p:sp>
      <p:sp>
        <p:nvSpPr>
          <p:cNvPr id="269" name="Google Shape;269;p13"/>
          <p:cNvSpPr txBox="1">
            <a:spLocks noGrp="1"/>
          </p:cNvSpPr>
          <p:nvPr>
            <p:ph type="body" idx="1"/>
          </p:nvPr>
        </p:nvSpPr>
        <p:spPr>
          <a:xfrm>
            <a:off x="850392" y="2825496"/>
            <a:ext cx="6190488" cy="3346704"/>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10000"/>
              </a:lnSpc>
              <a:spcBef>
                <a:spcPts val="0"/>
              </a:spcBef>
              <a:spcAft>
                <a:spcPts val="0"/>
              </a:spcAft>
              <a:buClr>
                <a:schemeClr val="dk1"/>
              </a:buClr>
              <a:buSzPct val="100000"/>
              <a:buNone/>
            </a:pPr>
            <a:r>
              <a:rPr lang="pt-PT" b="1"/>
              <a:t>Decomposition</a:t>
            </a:r>
            <a:endParaRPr/>
          </a:p>
          <a:p>
            <a:pPr marL="0" lvl="0" indent="0" algn="l" rtl="0">
              <a:lnSpc>
                <a:spcPct val="110000"/>
              </a:lnSpc>
              <a:spcBef>
                <a:spcPts val="1000"/>
              </a:spcBef>
              <a:spcAft>
                <a:spcPts val="0"/>
              </a:spcAft>
              <a:buClr>
                <a:schemeClr val="dk1"/>
              </a:buClr>
              <a:buSzPct val="100000"/>
              <a:buNone/>
            </a:pPr>
            <a:r>
              <a:rPr lang="pt-PT"/>
              <a:t>Decomposition is breaking down complex problems into smaller, more manageable chunks.  With young children, you can teach decomposition by getting them to teach you how to perform a simple task. </a:t>
            </a:r>
            <a:endParaRPr/>
          </a:p>
          <a:p>
            <a:pPr marL="0" lvl="0" indent="0" algn="l" rtl="0">
              <a:lnSpc>
                <a:spcPct val="110000"/>
              </a:lnSpc>
              <a:spcBef>
                <a:spcPts val="1000"/>
              </a:spcBef>
              <a:spcAft>
                <a:spcPts val="0"/>
              </a:spcAft>
              <a:buClr>
                <a:schemeClr val="dk1"/>
              </a:buClr>
              <a:buSzPct val="100000"/>
              <a:buNone/>
            </a:pPr>
            <a:r>
              <a:rPr lang="pt-PT"/>
              <a:t>Be sure to give them a challenge and only do what is asked of you! With this activity, kids will quickly see how important it is to give the EXACT instructions. </a:t>
            </a:r>
            <a:endParaRPr/>
          </a:p>
        </p:txBody>
      </p:sp>
      <p:pic>
        <p:nvPicPr>
          <p:cNvPr id="270" name="Google Shape;270;p13"/>
          <p:cNvPicPr preferRelativeResize="0">
            <a:picLocks noGrp="1"/>
          </p:cNvPicPr>
          <p:nvPr>
            <p:ph type="pic" idx="2"/>
          </p:nvPr>
        </p:nvPicPr>
        <p:blipFill rotWithShape="1">
          <a:blip r:embed="rId3">
            <a:alphaModFix/>
          </a:blip>
          <a:srcRect/>
          <a:stretch/>
        </p:blipFill>
        <p:spPr>
          <a:xfrm>
            <a:off x="7451965" y="1665520"/>
            <a:ext cx="4266960" cy="4266968"/>
          </a:xfrm>
          <a:prstGeom prst="rect">
            <a:avLst/>
          </a:prstGeom>
          <a:noFill/>
          <a:ln>
            <a:noFill/>
          </a:ln>
        </p:spPr>
      </p:pic>
      <p:sp>
        <p:nvSpPr>
          <p:cNvPr id="271" name="Google Shape;271;p13"/>
          <p:cNvSpPr txBox="1">
            <a:spLocks noGrp="1"/>
          </p:cNvSpPr>
          <p:nvPr>
            <p:ph type="ftr" idx="11"/>
          </p:nvPr>
        </p:nvSpPr>
        <p:spPr>
          <a:xfrm>
            <a:off x="7964424" y="621792"/>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t-PT"/>
              <a:t>COMPUTATIONAL THINKING</a:t>
            </a:r>
            <a:endParaRPr/>
          </a:p>
        </p:txBody>
      </p:sp>
      <p:sp>
        <p:nvSpPr>
          <p:cNvPr id="272" name="Google Shape;27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PT"/>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4"/>
          <p:cNvSpPr txBox="1">
            <a:spLocks noGrp="1"/>
          </p:cNvSpPr>
          <p:nvPr>
            <p:ph type="title"/>
          </p:nvPr>
        </p:nvSpPr>
        <p:spPr>
          <a:xfrm>
            <a:off x="804672" y="1335024"/>
            <a:ext cx="6190488" cy="117957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Open Sans"/>
              <a:buNone/>
            </a:pPr>
            <a:r>
              <a:rPr lang="pt-PT"/>
              <a:t>Skills</a:t>
            </a:r>
            <a:endParaRPr/>
          </a:p>
        </p:txBody>
      </p:sp>
      <p:sp>
        <p:nvSpPr>
          <p:cNvPr id="279" name="Google Shape;279;p14"/>
          <p:cNvSpPr txBox="1">
            <a:spLocks noGrp="1"/>
          </p:cNvSpPr>
          <p:nvPr>
            <p:ph type="body" idx="1"/>
          </p:nvPr>
        </p:nvSpPr>
        <p:spPr>
          <a:xfrm>
            <a:off x="850392" y="2825496"/>
            <a:ext cx="6190488" cy="3346704"/>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10000"/>
              </a:lnSpc>
              <a:spcBef>
                <a:spcPts val="0"/>
              </a:spcBef>
              <a:spcAft>
                <a:spcPts val="0"/>
              </a:spcAft>
              <a:buClr>
                <a:srgbClr val="2D3748"/>
              </a:buClr>
              <a:buSzPct val="100000"/>
              <a:buNone/>
            </a:pPr>
            <a:r>
              <a:rPr lang="pt-PT" b="1" i="0">
                <a:solidFill>
                  <a:srgbClr val="2D3748"/>
                </a:solidFill>
              </a:rPr>
              <a:t>Pattern recognition</a:t>
            </a:r>
            <a:endParaRPr/>
          </a:p>
          <a:p>
            <a:pPr marL="0" lvl="0" indent="0" algn="l" rtl="0">
              <a:lnSpc>
                <a:spcPct val="110000"/>
              </a:lnSpc>
              <a:spcBef>
                <a:spcPts val="1000"/>
              </a:spcBef>
              <a:spcAft>
                <a:spcPts val="0"/>
              </a:spcAft>
              <a:buClr>
                <a:srgbClr val="2D3748"/>
              </a:buClr>
              <a:buSzPct val="100000"/>
              <a:buNone/>
            </a:pPr>
            <a:r>
              <a:rPr lang="pt-PT">
                <a:solidFill>
                  <a:srgbClr val="2D3748"/>
                </a:solidFill>
              </a:rPr>
              <a:t>Pattern recognition</a:t>
            </a:r>
            <a:r>
              <a:rPr lang="pt-PT" b="0" i="0">
                <a:solidFill>
                  <a:srgbClr val="2D3748"/>
                </a:solidFill>
              </a:rPr>
              <a:t> is simply looking for patterns in the puzzles and determining could any of the problems or solutions we’ve encountered in the past apply here?</a:t>
            </a:r>
            <a:endParaRPr/>
          </a:p>
          <a:p>
            <a:pPr marL="0" lvl="0" indent="0" algn="l" rtl="0">
              <a:lnSpc>
                <a:spcPct val="110000"/>
              </a:lnSpc>
              <a:spcBef>
                <a:spcPts val="1000"/>
              </a:spcBef>
              <a:spcAft>
                <a:spcPts val="0"/>
              </a:spcAft>
              <a:buClr>
                <a:srgbClr val="2D3748"/>
              </a:buClr>
              <a:buSzPct val="100000"/>
              <a:buNone/>
            </a:pPr>
            <a:r>
              <a:rPr lang="pt-PT" b="0" i="0">
                <a:solidFill>
                  <a:srgbClr val="2D3748"/>
                </a:solidFill>
              </a:rPr>
              <a:t>What have we learned in the past that may help us sort out this problem?</a:t>
            </a:r>
            <a:endParaRPr/>
          </a:p>
          <a:p>
            <a:pPr marL="0" lvl="0" indent="0" algn="l" rtl="0">
              <a:lnSpc>
                <a:spcPct val="110000"/>
              </a:lnSpc>
              <a:spcBef>
                <a:spcPts val="1000"/>
              </a:spcBef>
              <a:spcAft>
                <a:spcPts val="0"/>
              </a:spcAft>
              <a:buClr>
                <a:srgbClr val="2D3748"/>
              </a:buClr>
              <a:buSzPct val="100000"/>
              <a:buNone/>
            </a:pPr>
            <a:r>
              <a:rPr lang="pt-PT" b="0" i="0">
                <a:solidFill>
                  <a:srgbClr val="2D3748"/>
                </a:solidFill>
              </a:rPr>
              <a:t>When we repeat steps done previously, we learn how to solve the instructions more quickly and learn from our mistakes. The painstaking process of assembling that first part teaches us the skills to perform the process more efficiently in the future.</a:t>
            </a:r>
            <a:endParaRPr/>
          </a:p>
        </p:txBody>
      </p:sp>
      <p:pic>
        <p:nvPicPr>
          <p:cNvPr id="280" name="Google Shape;280;p14"/>
          <p:cNvPicPr preferRelativeResize="0">
            <a:picLocks noGrp="1"/>
          </p:cNvPicPr>
          <p:nvPr>
            <p:ph type="pic" idx="2"/>
          </p:nvPr>
        </p:nvPicPr>
        <p:blipFill rotWithShape="1">
          <a:blip r:embed="rId3">
            <a:alphaModFix/>
          </a:blip>
          <a:srcRect/>
          <a:stretch/>
        </p:blipFill>
        <p:spPr>
          <a:xfrm>
            <a:off x="7451965" y="1665520"/>
            <a:ext cx="4266960" cy="4266968"/>
          </a:xfrm>
          <a:prstGeom prst="rect">
            <a:avLst/>
          </a:prstGeom>
          <a:noFill/>
          <a:ln>
            <a:noFill/>
          </a:ln>
        </p:spPr>
      </p:pic>
      <p:sp>
        <p:nvSpPr>
          <p:cNvPr id="281" name="Google Shape;281;p14"/>
          <p:cNvSpPr txBox="1">
            <a:spLocks noGrp="1"/>
          </p:cNvSpPr>
          <p:nvPr>
            <p:ph type="ftr" idx="11"/>
          </p:nvPr>
        </p:nvSpPr>
        <p:spPr>
          <a:xfrm>
            <a:off x="7964424" y="621792"/>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t-PT"/>
              <a:t>COMPUTATIONAL THINKING</a:t>
            </a:r>
            <a:endParaRPr/>
          </a:p>
        </p:txBody>
      </p:sp>
      <p:sp>
        <p:nvSpPr>
          <p:cNvPr id="282" name="Google Shape;28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PT"/>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5"/>
          <p:cNvSpPr txBox="1">
            <a:spLocks noGrp="1"/>
          </p:cNvSpPr>
          <p:nvPr>
            <p:ph type="title"/>
          </p:nvPr>
        </p:nvSpPr>
        <p:spPr>
          <a:xfrm>
            <a:off x="804672" y="1335024"/>
            <a:ext cx="6190488" cy="117957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Open Sans"/>
              <a:buNone/>
            </a:pPr>
            <a:r>
              <a:rPr lang="pt-PT"/>
              <a:t>Skills</a:t>
            </a:r>
            <a:endParaRPr/>
          </a:p>
        </p:txBody>
      </p:sp>
      <p:sp>
        <p:nvSpPr>
          <p:cNvPr id="289" name="Google Shape;289;p15"/>
          <p:cNvSpPr txBox="1">
            <a:spLocks noGrp="1"/>
          </p:cNvSpPr>
          <p:nvPr>
            <p:ph type="body" idx="1"/>
          </p:nvPr>
        </p:nvSpPr>
        <p:spPr>
          <a:xfrm>
            <a:off x="850392" y="2825496"/>
            <a:ext cx="6190488" cy="3346704"/>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rgbClr val="2D3748"/>
              </a:buClr>
              <a:buSzPts val="2000"/>
              <a:buNone/>
            </a:pPr>
            <a:r>
              <a:rPr lang="pt-PT" b="1" i="0">
                <a:solidFill>
                  <a:srgbClr val="2D3748"/>
                </a:solidFill>
              </a:rPr>
              <a:t>Pattern generalization and abstraction</a:t>
            </a:r>
            <a:endParaRPr/>
          </a:p>
          <a:p>
            <a:pPr marL="0" lvl="0" indent="0" algn="l" rtl="0">
              <a:lnSpc>
                <a:spcPct val="110000"/>
              </a:lnSpc>
              <a:spcBef>
                <a:spcPts val="1000"/>
              </a:spcBef>
              <a:spcAft>
                <a:spcPts val="0"/>
              </a:spcAft>
              <a:buClr>
                <a:srgbClr val="2D3748"/>
              </a:buClr>
              <a:buSzPts val="2000"/>
              <a:buNone/>
            </a:pPr>
            <a:r>
              <a:rPr lang="pt-PT" b="0" i="0">
                <a:solidFill>
                  <a:srgbClr val="2D3748"/>
                </a:solidFill>
              </a:rPr>
              <a:t>Pattern generalization helps students learn to identify the details that are relevant to solving the problem and ignoring the details that aren’t relevant to the issue at hand. Identifying the crucial information in a problem and disregarding the irrelevant information is one of the hardest parts of computational learning. </a:t>
            </a:r>
            <a:endParaRPr/>
          </a:p>
        </p:txBody>
      </p:sp>
      <p:pic>
        <p:nvPicPr>
          <p:cNvPr id="290" name="Google Shape;290;p15"/>
          <p:cNvPicPr preferRelativeResize="0">
            <a:picLocks noGrp="1"/>
          </p:cNvPicPr>
          <p:nvPr>
            <p:ph type="pic" idx="2"/>
          </p:nvPr>
        </p:nvPicPr>
        <p:blipFill rotWithShape="1">
          <a:blip r:embed="rId3">
            <a:alphaModFix/>
          </a:blip>
          <a:srcRect/>
          <a:stretch/>
        </p:blipFill>
        <p:spPr>
          <a:xfrm>
            <a:off x="7451965" y="1665520"/>
            <a:ext cx="4266960" cy="4266968"/>
          </a:xfrm>
          <a:prstGeom prst="rect">
            <a:avLst/>
          </a:prstGeom>
          <a:noFill/>
          <a:ln>
            <a:noFill/>
          </a:ln>
        </p:spPr>
      </p:pic>
      <p:sp>
        <p:nvSpPr>
          <p:cNvPr id="291" name="Google Shape;291;p15"/>
          <p:cNvSpPr txBox="1">
            <a:spLocks noGrp="1"/>
          </p:cNvSpPr>
          <p:nvPr>
            <p:ph type="ftr" idx="11"/>
          </p:nvPr>
        </p:nvSpPr>
        <p:spPr>
          <a:xfrm>
            <a:off x="7964424" y="621792"/>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t-PT"/>
              <a:t>COMPUTATIONAL THINKING</a:t>
            </a:r>
            <a:endParaRPr/>
          </a:p>
        </p:txBody>
      </p:sp>
      <p:sp>
        <p:nvSpPr>
          <p:cNvPr id="292" name="Google Shape;29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PT"/>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6"/>
          <p:cNvSpPr txBox="1">
            <a:spLocks noGrp="1"/>
          </p:cNvSpPr>
          <p:nvPr>
            <p:ph type="title"/>
          </p:nvPr>
        </p:nvSpPr>
        <p:spPr>
          <a:xfrm>
            <a:off x="804672" y="1335024"/>
            <a:ext cx="6190488" cy="117957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Open Sans"/>
              <a:buNone/>
            </a:pPr>
            <a:r>
              <a:rPr lang="pt-PT"/>
              <a:t>Skills</a:t>
            </a:r>
            <a:endParaRPr/>
          </a:p>
        </p:txBody>
      </p:sp>
      <p:sp>
        <p:nvSpPr>
          <p:cNvPr id="299" name="Google Shape;299;p16"/>
          <p:cNvSpPr txBox="1">
            <a:spLocks noGrp="1"/>
          </p:cNvSpPr>
          <p:nvPr>
            <p:ph type="body" idx="1"/>
          </p:nvPr>
        </p:nvSpPr>
        <p:spPr>
          <a:xfrm>
            <a:off x="850392" y="2825496"/>
            <a:ext cx="6190488" cy="3346704"/>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Clr>
                <a:srgbClr val="2D3748"/>
              </a:buClr>
              <a:buSzPct val="100000"/>
              <a:buNone/>
            </a:pPr>
            <a:r>
              <a:rPr lang="pt-PT" b="1" i="0">
                <a:solidFill>
                  <a:srgbClr val="2D3748"/>
                </a:solidFill>
              </a:rPr>
              <a:t>Algorithm design</a:t>
            </a:r>
            <a:endParaRPr/>
          </a:p>
          <a:p>
            <a:pPr marL="0" lvl="0" indent="0" algn="l" rtl="0">
              <a:lnSpc>
                <a:spcPct val="110000"/>
              </a:lnSpc>
              <a:spcBef>
                <a:spcPts val="1000"/>
              </a:spcBef>
              <a:spcAft>
                <a:spcPts val="0"/>
              </a:spcAft>
              <a:buClr>
                <a:srgbClr val="2D3748"/>
              </a:buClr>
              <a:buSzPct val="100000"/>
              <a:buNone/>
            </a:pPr>
            <a:r>
              <a:rPr lang="pt-PT" b="0" i="0">
                <a:solidFill>
                  <a:srgbClr val="2D3748"/>
                </a:solidFill>
              </a:rPr>
              <a:t>Algorithm design is setting out the steps and rules needed to follow in order to achieve the same desired outcome every time.</a:t>
            </a:r>
            <a:endParaRPr/>
          </a:p>
          <a:p>
            <a:pPr marL="0" lvl="0" indent="0" algn="l" rtl="0">
              <a:lnSpc>
                <a:spcPct val="110000"/>
              </a:lnSpc>
              <a:spcBef>
                <a:spcPts val="1000"/>
              </a:spcBef>
              <a:spcAft>
                <a:spcPts val="0"/>
              </a:spcAft>
              <a:buClr>
                <a:srgbClr val="2D3748"/>
              </a:buClr>
              <a:buSzPct val="100000"/>
              <a:buNone/>
            </a:pPr>
            <a:r>
              <a:rPr lang="pt-PT" b="0" i="0">
                <a:solidFill>
                  <a:srgbClr val="2D3748"/>
                </a:solidFill>
              </a:rPr>
              <a:t>An easy way to teach this concept to young learners is to give them a task and tell them to write down the steps. Have each student write down all the steps and then have them trade with another student that will then do the task. This will comically illustrate the importance of including small directions like “grab a pen”.</a:t>
            </a:r>
            <a:endParaRPr/>
          </a:p>
        </p:txBody>
      </p:sp>
      <p:pic>
        <p:nvPicPr>
          <p:cNvPr id="300" name="Google Shape;300;p16"/>
          <p:cNvPicPr preferRelativeResize="0">
            <a:picLocks noGrp="1"/>
          </p:cNvPicPr>
          <p:nvPr>
            <p:ph type="pic" idx="2"/>
          </p:nvPr>
        </p:nvPicPr>
        <p:blipFill rotWithShape="1">
          <a:blip r:embed="rId3">
            <a:alphaModFix/>
          </a:blip>
          <a:srcRect/>
          <a:stretch/>
        </p:blipFill>
        <p:spPr>
          <a:xfrm>
            <a:off x="7451965" y="1665520"/>
            <a:ext cx="4266960" cy="4266968"/>
          </a:xfrm>
          <a:prstGeom prst="rect">
            <a:avLst/>
          </a:prstGeom>
          <a:noFill/>
          <a:ln>
            <a:noFill/>
          </a:ln>
        </p:spPr>
      </p:pic>
      <p:sp>
        <p:nvSpPr>
          <p:cNvPr id="301" name="Google Shape;301;p16"/>
          <p:cNvSpPr txBox="1">
            <a:spLocks noGrp="1"/>
          </p:cNvSpPr>
          <p:nvPr>
            <p:ph type="ftr" idx="11"/>
          </p:nvPr>
        </p:nvSpPr>
        <p:spPr>
          <a:xfrm>
            <a:off x="7964424" y="621792"/>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t-PT"/>
              <a:t>COMPUTATIONAL THINKING</a:t>
            </a:r>
            <a:endParaRPr/>
          </a:p>
        </p:txBody>
      </p:sp>
      <p:sp>
        <p:nvSpPr>
          <p:cNvPr id="302" name="Google Shape;30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PT"/>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7"/>
          <p:cNvSpPr txBox="1">
            <a:spLocks noGrp="1"/>
          </p:cNvSpPr>
          <p:nvPr>
            <p:ph type="ctrTitle"/>
          </p:nvPr>
        </p:nvSpPr>
        <p:spPr>
          <a:xfrm>
            <a:off x="1524000" y="1463040"/>
            <a:ext cx="9144000" cy="234086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Open Sans"/>
              <a:buNone/>
            </a:pPr>
            <a:r>
              <a:rPr lang="pt-PT"/>
              <a:t>COMPUTATIONAL THINKING</a:t>
            </a:r>
            <a:endParaRPr/>
          </a:p>
        </p:txBody>
      </p:sp>
      <p:sp>
        <p:nvSpPr>
          <p:cNvPr id="309" name="Google Shape;309;p17"/>
          <p:cNvSpPr txBox="1">
            <a:spLocks noGrp="1"/>
          </p:cNvSpPr>
          <p:nvPr>
            <p:ph type="subTitle" idx="1"/>
          </p:nvPr>
        </p:nvSpPr>
        <p:spPr>
          <a:xfrm>
            <a:off x="1527048" y="3858768"/>
            <a:ext cx="9144000" cy="132588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000"/>
              <a:buNone/>
            </a:pPr>
            <a:r>
              <a:rPr lang="pt-PT" sz="2000">
                <a:solidFill>
                  <a:schemeClr val="lt1"/>
                </a:solidFill>
              </a:rPr>
              <a:t>Examples of Computational Thinking in Real Life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8"/>
          <p:cNvSpPr txBox="1">
            <a:spLocks noGrp="1"/>
          </p:cNvSpPr>
          <p:nvPr>
            <p:ph type="title"/>
          </p:nvPr>
        </p:nvSpPr>
        <p:spPr>
          <a:xfrm>
            <a:off x="804672" y="1335024"/>
            <a:ext cx="6190488" cy="1179576"/>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Open Sans"/>
              <a:buNone/>
            </a:pPr>
            <a:r>
              <a:rPr lang="pt-PT"/>
              <a:t>Examples of C.T. in Real Life</a:t>
            </a:r>
            <a:endParaRPr/>
          </a:p>
        </p:txBody>
      </p:sp>
      <p:sp>
        <p:nvSpPr>
          <p:cNvPr id="316" name="Google Shape;316;p18"/>
          <p:cNvSpPr txBox="1">
            <a:spLocks noGrp="1"/>
          </p:cNvSpPr>
          <p:nvPr>
            <p:ph type="body" idx="1"/>
          </p:nvPr>
        </p:nvSpPr>
        <p:spPr>
          <a:xfrm>
            <a:off x="850392" y="2825496"/>
            <a:ext cx="6190488" cy="3346704"/>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2000"/>
              <a:buNone/>
            </a:pPr>
            <a:r>
              <a:rPr lang="pt-PT"/>
              <a:t>Computational thinking can be observed in the way people make decisions, do basic arithmetic, and solve problems.  The following examples demonstrate how computational thinking is being used to solve real-world problems.</a:t>
            </a:r>
            <a:endParaRPr/>
          </a:p>
        </p:txBody>
      </p:sp>
      <p:pic>
        <p:nvPicPr>
          <p:cNvPr id="317" name="Google Shape;317;p18"/>
          <p:cNvPicPr preferRelativeResize="0">
            <a:picLocks noGrp="1"/>
          </p:cNvPicPr>
          <p:nvPr>
            <p:ph type="pic" idx="2"/>
          </p:nvPr>
        </p:nvPicPr>
        <p:blipFill rotWithShape="1">
          <a:blip r:embed="rId3">
            <a:alphaModFix/>
          </a:blip>
          <a:srcRect/>
          <a:stretch/>
        </p:blipFill>
        <p:spPr>
          <a:xfrm>
            <a:off x="7451965" y="1665520"/>
            <a:ext cx="4266960" cy="4266968"/>
          </a:xfrm>
          <a:prstGeom prst="rect">
            <a:avLst/>
          </a:prstGeom>
          <a:noFill/>
          <a:ln>
            <a:noFill/>
          </a:ln>
        </p:spPr>
      </p:pic>
      <p:sp>
        <p:nvSpPr>
          <p:cNvPr id="318" name="Google Shape;318;p18"/>
          <p:cNvSpPr txBox="1">
            <a:spLocks noGrp="1"/>
          </p:cNvSpPr>
          <p:nvPr>
            <p:ph type="ftr" idx="11"/>
          </p:nvPr>
        </p:nvSpPr>
        <p:spPr>
          <a:xfrm>
            <a:off x="7964424" y="621792"/>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t-PT"/>
              <a:t>COMPUTATIONAL THINKING</a:t>
            </a:r>
            <a:endParaRPr/>
          </a:p>
        </p:txBody>
      </p:sp>
      <p:sp>
        <p:nvSpPr>
          <p:cNvPr id="319" name="Google Shape;31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PT"/>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9"/>
          <p:cNvSpPr txBox="1">
            <a:spLocks noGrp="1"/>
          </p:cNvSpPr>
          <p:nvPr>
            <p:ph type="title"/>
          </p:nvPr>
        </p:nvSpPr>
        <p:spPr>
          <a:xfrm>
            <a:off x="804672" y="1335024"/>
            <a:ext cx="6190488" cy="1179576"/>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Open Sans"/>
              <a:buNone/>
            </a:pPr>
            <a:r>
              <a:rPr lang="pt-PT"/>
              <a:t>Examples of C.T. in Real Life</a:t>
            </a:r>
            <a:endParaRPr/>
          </a:p>
        </p:txBody>
      </p:sp>
      <p:sp>
        <p:nvSpPr>
          <p:cNvPr id="326" name="Google Shape;326;p19"/>
          <p:cNvSpPr txBox="1">
            <a:spLocks noGrp="1"/>
          </p:cNvSpPr>
          <p:nvPr>
            <p:ph type="body" idx="1"/>
          </p:nvPr>
        </p:nvSpPr>
        <p:spPr>
          <a:xfrm>
            <a:off x="850392" y="2825496"/>
            <a:ext cx="6190488" cy="3346704"/>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lnSpc>
                <a:spcPct val="110000"/>
              </a:lnSpc>
              <a:spcBef>
                <a:spcPts val="0"/>
              </a:spcBef>
              <a:spcAft>
                <a:spcPts val="0"/>
              </a:spcAft>
              <a:buClr>
                <a:schemeClr val="dk1"/>
              </a:buClr>
              <a:buSzPct val="100000"/>
              <a:buFont typeface="Arial"/>
              <a:buChar char="•"/>
            </a:pPr>
            <a:r>
              <a:rPr lang="pt-PT"/>
              <a:t>Using an algorithm to find the best route between two places based on traffic and other factors like construction or road blocks</a:t>
            </a:r>
            <a:endParaRPr/>
          </a:p>
          <a:p>
            <a:pPr marL="342900" lvl="0" indent="-342900" algn="l" rtl="0">
              <a:lnSpc>
                <a:spcPct val="110000"/>
              </a:lnSpc>
              <a:spcBef>
                <a:spcPts val="1000"/>
              </a:spcBef>
              <a:spcAft>
                <a:spcPts val="0"/>
              </a:spcAft>
              <a:buClr>
                <a:schemeClr val="dk1"/>
              </a:buClr>
              <a:buSzPct val="100000"/>
              <a:buFont typeface="Arial"/>
              <a:buChar char="•"/>
            </a:pPr>
            <a:r>
              <a:rPr lang="pt-PT"/>
              <a:t>Students use computational thinking skills when deciding whether to plan an activity based on weather predictions on an app</a:t>
            </a:r>
            <a:endParaRPr/>
          </a:p>
          <a:p>
            <a:pPr marL="342900" lvl="0" indent="-342900" algn="l" rtl="0">
              <a:lnSpc>
                <a:spcPct val="110000"/>
              </a:lnSpc>
              <a:spcBef>
                <a:spcPts val="1000"/>
              </a:spcBef>
              <a:spcAft>
                <a:spcPts val="0"/>
              </a:spcAft>
              <a:buClr>
                <a:schemeClr val="dk1"/>
              </a:buClr>
              <a:buSzPct val="100000"/>
              <a:buFont typeface="Arial"/>
              <a:buChar char="•"/>
            </a:pPr>
            <a:r>
              <a:rPr lang="pt-PT"/>
              <a:t>Following a recipe to bake a cake an an example of an algorithm.</a:t>
            </a:r>
            <a:endParaRPr/>
          </a:p>
          <a:p>
            <a:pPr marL="342900" lvl="0" indent="-342900" algn="l" rtl="0">
              <a:lnSpc>
                <a:spcPct val="110000"/>
              </a:lnSpc>
              <a:spcBef>
                <a:spcPts val="1000"/>
              </a:spcBef>
              <a:spcAft>
                <a:spcPts val="0"/>
              </a:spcAft>
              <a:buClr>
                <a:schemeClr val="dk1"/>
              </a:buClr>
              <a:buSzPct val="100000"/>
              <a:buFont typeface="Arial"/>
              <a:buChar char="•"/>
            </a:pPr>
            <a:r>
              <a:rPr lang="pt-PT"/>
              <a:t>Planning a budget involves pattern recognition and decomposition when you determine your spending habits in each category</a:t>
            </a:r>
            <a:endParaRPr/>
          </a:p>
        </p:txBody>
      </p:sp>
      <p:pic>
        <p:nvPicPr>
          <p:cNvPr id="327" name="Google Shape;327;p19"/>
          <p:cNvPicPr preferRelativeResize="0">
            <a:picLocks noGrp="1"/>
          </p:cNvPicPr>
          <p:nvPr>
            <p:ph type="pic" idx="2"/>
          </p:nvPr>
        </p:nvPicPr>
        <p:blipFill rotWithShape="1">
          <a:blip r:embed="rId3">
            <a:alphaModFix/>
          </a:blip>
          <a:srcRect l="14657" r="14656"/>
          <a:stretch/>
        </p:blipFill>
        <p:spPr>
          <a:xfrm>
            <a:off x="7451965" y="1665520"/>
            <a:ext cx="4266960" cy="4266968"/>
          </a:xfrm>
          <a:prstGeom prst="rect">
            <a:avLst/>
          </a:prstGeom>
          <a:noFill/>
          <a:ln>
            <a:noFill/>
          </a:ln>
        </p:spPr>
      </p:pic>
      <p:sp>
        <p:nvSpPr>
          <p:cNvPr id="328" name="Google Shape;328;p19"/>
          <p:cNvSpPr txBox="1">
            <a:spLocks noGrp="1"/>
          </p:cNvSpPr>
          <p:nvPr>
            <p:ph type="ftr" idx="11"/>
          </p:nvPr>
        </p:nvSpPr>
        <p:spPr>
          <a:xfrm>
            <a:off x="7964424" y="621792"/>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t-PT"/>
              <a:t>COMPUTATIONAL THINKING</a:t>
            </a:r>
            <a:endParaRPr/>
          </a:p>
        </p:txBody>
      </p:sp>
      <p:sp>
        <p:nvSpPr>
          <p:cNvPr id="329" name="Google Shape;32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PT"/>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100000">
              <a:srgbClr val="E93491"/>
            </a:gs>
          </a:gsLst>
          <a:lin ang="8100000" scaled="0"/>
        </a:gradFill>
        <a:effectLst/>
      </p:bgPr>
    </p:bg>
    <p:spTree>
      <p:nvGrpSpPr>
        <p:cNvPr id="1" name="Shape 169"/>
        <p:cNvGrpSpPr/>
        <p:nvPr/>
      </p:nvGrpSpPr>
      <p:grpSpPr>
        <a:xfrm>
          <a:off x="0" y="0"/>
          <a:ext cx="0" cy="0"/>
          <a:chOff x="0" y="0"/>
          <a:chExt cx="0" cy="0"/>
        </a:xfrm>
      </p:grpSpPr>
      <p:sp>
        <p:nvSpPr>
          <p:cNvPr id="170" name="Google Shape;170;p2"/>
          <p:cNvSpPr txBox="1">
            <a:spLocks noGrp="1"/>
          </p:cNvSpPr>
          <p:nvPr>
            <p:ph type="title"/>
          </p:nvPr>
        </p:nvSpPr>
        <p:spPr>
          <a:xfrm>
            <a:off x="5202936" y="585216"/>
            <a:ext cx="5833872" cy="2276856"/>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lt1"/>
              </a:buClr>
              <a:buSzPts val="6000"/>
              <a:buFont typeface="Open Sans"/>
              <a:buNone/>
            </a:pPr>
            <a:r>
              <a:rPr lang="pt-PT" b="1" cap="none">
                <a:solidFill>
                  <a:schemeClr val="lt1"/>
                </a:solidFill>
                <a:latin typeface="Open Sans"/>
                <a:ea typeface="Open Sans"/>
                <a:cs typeface="Open Sans"/>
                <a:sym typeface="Open Sans"/>
              </a:rPr>
              <a:t>TOPICS</a:t>
            </a:r>
            <a:endParaRPr/>
          </a:p>
        </p:txBody>
      </p:sp>
      <p:sp>
        <p:nvSpPr>
          <p:cNvPr id="171" name="Google Shape;171;p2"/>
          <p:cNvSpPr txBox="1">
            <a:spLocks noGrp="1"/>
          </p:cNvSpPr>
          <p:nvPr>
            <p:ph type="body" idx="1"/>
          </p:nvPr>
        </p:nvSpPr>
        <p:spPr>
          <a:xfrm>
            <a:off x="5202936" y="3127248"/>
            <a:ext cx="5833872" cy="3118104"/>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1800"/>
              <a:buNone/>
            </a:pPr>
            <a:r>
              <a:rPr lang="nb-NO" sz="1800" dirty="0">
                <a:solidFill>
                  <a:schemeClr val="lt1"/>
                </a:solidFill>
              </a:rPr>
              <a:t>Hva er algoritmisk tenking (beregning)?</a:t>
            </a:r>
          </a:p>
          <a:p>
            <a:pPr marL="0" lvl="0" indent="0" algn="r" rtl="0">
              <a:lnSpc>
                <a:spcPct val="90000"/>
              </a:lnSpc>
              <a:spcBef>
                <a:spcPts val="0"/>
              </a:spcBef>
              <a:spcAft>
                <a:spcPts val="0"/>
              </a:spcAft>
              <a:buClr>
                <a:schemeClr val="lt1"/>
              </a:buClr>
              <a:buSzPts val="1800"/>
              <a:buNone/>
            </a:pPr>
            <a:r>
              <a:rPr lang="nb-NO" sz="1800" dirty="0">
                <a:solidFill>
                  <a:schemeClr val="lt1"/>
                </a:solidFill>
              </a:rPr>
              <a:t>Eksempel</a:t>
            </a:r>
          </a:p>
          <a:p>
            <a:pPr marL="0" lvl="0" indent="0" algn="r" rtl="0">
              <a:lnSpc>
                <a:spcPct val="90000"/>
              </a:lnSpc>
              <a:spcBef>
                <a:spcPts val="0"/>
              </a:spcBef>
              <a:spcAft>
                <a:spcPts val="0"/>
              </a:spcAft>
              <a:buClr>
                <a:schemeClr val="lt1"/>
              </a:buClr>
              <a:buSzPts val="1800"/>
              <a:buNone/>
            </a:pPr>
            <a:r>
              <a:rPr lang="nb-NO" sz="1800" dirty="0">
                <a:solidFill>
                  <a:schemeClr val="lt1"/>
                </a:solidFill>
              </a:rPr>
              <a:t>Algoritmisk tenking i utdanning</a:t>
            </a:r>
          </a:p>
          <a:p>
            <a:pPr marL="0" lvl="0" indent="0" algn="r" rtl="0">
              <a:lnSpc>
                <a:spcPct val="90000"/>
              </a:lnSpc>
              <a:spcBef>
                <a:spcPts val="0"/>
              </a:spcBef>
              <a:spcAft>
                <a:spcPts val="0"/>
              </a:spcAft>
              <a:buClr>
                <a:schemeClr val="lt1"/>
              </a:buClr>
              <a:buSzPts val="1800"/>
              <a:buNone/>
            </a:pPr>
            <a:r>
              <a:rPr lang="nb-NO" sz="1800" dirty="0">
                <a:solidFill>
                  <a:schemeClr val="lt1"/>
                </a:solidFill>
              </a:rPr>
              <a:t>ferdigheter</a:t>
            </a:r>
          </a:p>
          <a:p>
            <a:pPr marL="0" lvl="0" indent="0" algn="r" rtl="0">
              <a:lnSpc>
                <a:spcPct val="90000"/>
              </a:lnSpc>
              <a:spcBef>
                <a:spcPts val="0"/>
              </a:spcBef>
              <a:spcAft>
                <a:spcPts val="0"/>
              </a:spcAft>
              <a:buClr>
                <a:schemeClr val="lt1"/>
              </a:buClr>
              <a:buSzPts val="1800"/>
              <a:buNone/>
            </a:pPr>
            <a:r>
              <a:rPr lang="nb-NO" sz="1800" dirty="0">
                <a:solidFill>
                  <a:schemeClr val="lt1"/>
                </a:solidFill>
              </a:rPr>
              <a:t>Eksempler på algoritmisk tenking i det virkelige liv</a:t>
            </a:r>
            <a:endParaRPr dirty="0"/>
          </a:p>
        </p:txBody>
      </p:sp>
      <p:sp>
        <p:nvSpPr>
          <p:cNvPr id="172" name="Google Shape;172;p2"/>
          <p:cNvSpPr txBox="1">
            <a:spLocks noGrp="1"/>
          </p:cNvSpPr>
          <p:nvPr>
            <p:ph type="ftr" idx="11"/>
          </p:nvPr>
        </p:nvSpPr>
        <p:spPr>
          <a:xfrm rot="-5400000">
            <a:off x="-548640" y="1938528"/>
            <a:ext cx="278892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t-PT"/>
              <a:t>COMPUTATIONAL THINKING</a:t>
            </a:r>
            <a:endParaRPr/>
          </a:p>
        </p:txBody>
      </p:sp>
      <p:sp>
        <p:nvSpPr>
          <p:cNvPr id="173" name="Google Shape;173;p2"/>
          <p:cNvSpPr txBox="1">
            <a:spLocks noGrp="1"/>
          </p:cNvSpPr>
          <p:nvPr>
            <p:ph type="sldNum" idx="12"/>
          </p:nvPr>
        </p:nvSpPr>
        <p:spPr>
          <a:xfrm>
            <a:off x="8610600" y="20116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PT"/>
              <a:t>2</a:t>
            </a:fld>
            <a:endParaRPr/>
          </a:p>
        </p:txBody>
      </p:sp>
      <p:pic>
        <p:nvPicPr>
          <p:cNvPr id="174" name="Google Shape;174;p2"/>
          <p:cNvPicPr preferRelativeResize="0"/>
          <p:nvPr/>
        </p:nvPicPr>
        <p:blipFill rotWithShape="1">
          <a:blip r:embed="rId3">
            <a:alphaModFix/>
          </a:blip>
          <a:srcRect/>
          <a:stretch/>
        </p:blipFill>
        <p:spPr>
          <a:xfrm>
            <a:off x="1650003" y="2958997"/>
            <a:ext cx="3893174" cy="272883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0"/>
          <p:cNvSpPr txBox="1">
            <a:spLocks noGrp="1"/>
          </p:cNvSpPr>
          <p:nvPr>
            <p:ph type="ctrTitle"/>
          </p:nvPr>
        </p:nvSpPr>
        <p:spPr>
          <a:xfrm>
            <a:off x="6391656" y="841248"/>
            <a:ext cx="4434840" cy="3236976"/>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Clr>
                <a:schemeClr val="dk1"/>
              </a:buClr>
              <a:buSzPts val="3600"/>
              <a:buFont typeface="Open Sans"/>
              <a:buNone/>
            </a:pPr>
            <a:r>
              <a:rPr lang="pt-PT" sz="3600"/>
              <a:t>Children must be taught how to think not what to think</a:t>
            </a:r>
            <a:br>
              <a:rPr lang="pt-PT" sz="3600"/>
            </a:br>
            <a:endParaRPr sz="3600"/>
          </a:p>
        </p:txBody>
      </p:sp>
      <p:sp>
        <p:nvSpPr>
          <p:cNvPr id="336" name="Google Shape;336;p20"/>
          <p:cNvSpPr txBox="1">
            <a:spLocks noGrp="1"/>
          </p:cNvSpPr>
          <p:nvPr>
            <p:ph type="subTitle" idx="1"/>
          </p:nvPr>
        </p:nvSpPr>
        <p:spPr>
          <a:xfrm>
            <a:off x="6391655" y="4498848"/>
            <a:ext cx="4434835" cy="510474"/>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1800"/>
              <a:buNone/>
            </a:pPr>
            <a:r>
              <a:rPr lang="pt-PT" sz="1800"/>
              <a:t>Margaret Mead</a:t>
            </a:r>
            <a:endParaRPr sz="1800"/>
          </a:p>
        </p:txBody>
      </p:sp>
      <p:pic>
        <p:nvPicPr>
          <p:cNvPr id="337" name="Google Shape;337;p20"/>
          <p:cNvPicPr preferRelativeResize="0">
            <a:picLocks noGrp="1"/>
          </p:cNvPicPr>
          <p:nvPr>
            <p:ph type="pic" idx="2"/>
          </p:nvPr>
        </p:nvPicPr>
        <p:blipFill rotWithShape="1">
          <a:blip r:embed="rId3">
            <a:alphaModFix/>
          </a:blip>
          <a:srcRect/>
          <a:stretch/>
        </p:blipFill>
        <p:spPr>
          <a:xfrm>
            <a:off x="283704" y="301752"/>
            <a:ext cx="5220743" cy="6263640"/>
          </a:xfrm>
          <a:prstGeom prst="rect">
            <a:avLst/>
          </a:prstGeom>
          <a:noFill/>
          <a:ln>
            <a:noFill/>
          </a:ln>
        </p:spPr>
      </p:pic>
      <p:sp>
        <p:nvSpPr>
          <p:cNvPr id="338" name="Google Shape;338;p20"/>
          <p:cNvSpPr txBox="1">
            <a:spLocks noGrp="1"/>
          </p:cNvSpPr>
          <p:nvPr>
            <p:ph type="ftr" idx="11"/>
          </p:nvPr>
        </p:nvSpPr>
        <p:spPr>
          <a:xfrm rot="-5400000">
            <a:off x="9811512" y="1591056"/>
            <a:ext cx="3547872"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t-PT"/>
              <a:t>COMPUTATIONAL THINKING</a:t>
            </a:r>
            <a:endParaRPr/>
          </a:p>
        </p:txBody>
      </p:sp>
      <p:sp>
        <p:nvSpPr>
          <p:cNvPr id="339" name="Google Shape;33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PT"/>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1"/>
          <p:cNvSpPr txBox="1">
            <a:spLocks noGrp="1"/>
          </p:cNvSpPr>
          <p:nvPr>
            <p:ph type="sldNum" idx="12"/>
          </p:nvPr>
        </p:nvSpPr>
        <p:spPr>
          <a:xfrm>
            <a:off x="8610600" y="20116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PT"/>
              <a:t>21</a:t>
            </a:fld>
            <a:endParaRPr/>
          </a:p>
        </p:txBody>
      </p:sp>
      <p:sp>
        <p:nvSpPr>
          <p:cNvPr id="346" name="Google Shape;346;p21"/>
          <p:cNvSpPr txBox="1">
            <a:spLocks noGrp="1"/>
          </p:cNvSpPr>
          <p:nvPr>
            <p:ph type="ftr" idx="11"/>
          </p:nvPr>
        </p:nvSpPr>
        <p:spPr>
          <a:xfrm rot="-5400000">
            <a:off x="-548640" y="1938528"/>
            <a:ext cx="278892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t-PT"/>
              <a:t>COMPUTATIONAL THINKING</a:t>
            </a:r>
            <a:endParaRPr/>
          </a:p>
        </p:txBody>
      </p:sp>
      <p:pic>
        <p:nvPicPr>
          <p:cNvPr id="347" name="Google Shape;347;p21"/>
          <p:cNvPicPr preferRelativeResize="0">
            <a:picLocks noGrp="1"/>
          </p:cNvPicPr>
          <p:nvPr>
            <p:ph type="pic" idx="3"/>
          </p:nvPr>
        </p:nvPicPr>
        <p:blipFill rotWithShape="1">
          <a:blip r:embed="rId3">
            <a:alphaModFix/>
          </a:blip>
          <a:srcRect t="362" b="362"/>
          <a:stretch/>
        </p:blipFill>
        <p:spPr>
          <a:xfrm>
            <a:off x="3528345" y="1972581"/>
            <a:ext cx="2290065" cy="2273502"/>
          </a:xfrm>
          <a:prstGeom prst="rect">
            <a:avLst/>
          </a:prstGeom>
          <a:noFill/>
          <a:ln>
            <a:noFill/>
          </a:ln>
        </p:spPr>
      </p:pic>
      <p:sp>
        <p:nvSpPr>
          <p:cNvPr id="348" name="Google Shape;348;p21"/>
          <p:cNvSpPr txBox="1">
            <a:spLocks noGrp="1"/>
          </p:cNvSpPr>
          <p:nvPr>
            <p:ph type="title"/>
          </p:nvPr>
        </p:nvSpPr>
        <p:spPr>
          <a:xfrm>
            <a:off x="5760720" y="585216"/>
            <a:ext cx="5276088" cy="2276856"/>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lt1"/>
              </a:buClr>
              <a:buSzPts val="4800"/>
              <a:buFont typeface="Open Sans"/>
              <a:buNone/>
            </a:pPr>
            <a:r>
              <a:rPr lang="pt-PT"/>
              <a:t>THANK YOU</a:t>
            </a:r>
            <a:endParaRPr/>
          </a:p>
        </p:txBody>
      </p:sp>
      <p:sp>
        <p:nvSpPr>
          <p:cNvPr id="349" name="Google Shape;349;p21"/>
          <p:cNvSpPr txBox="1">
            <a:spLocks noGrp="1"/>
          </p:cNvSpPr>
          <p:nvPr>
            <p:ph type="body" idx="1"/>
          </p:nvPr>
        </p:nvSpPr>
        <p:spPr>
          <a:xfrm>
            <a:off x="5760720" y="3127248"/>
            <a:ext cx="5276088" cy="1124712"/>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1800"/>
              <a:buNone/>
            </a:pPr>
            <a:r>
              <a:rPr lang="pt-PT"/>
              <a:t>https://teducativas.madeira.gov.pt/roboloco</a:t>
            </a:r>
            <a:endParaRPr/>
          </a:p>
          <a:p>
            <a:pPr marL="0" lvl="0" indent="0" algn="r" rtl="0">
              <a:lnSpc>
                <a:spcPct val="90000"/>
              </a:lnSpc>
              <a:spcBef>
                <a:spcPts val="1000"/>
              </a:spcBef>
              <a:spcAft>
                <a:spcPts val="0"/>
              </a:spcAft>
              <a:buClr>
                <a:schemeClr val="lt1"/>
              </a:buClr>
              <a:buSzPts val="1800"/>
              <a:buNone/>
            </a:pPr>
            <a:endParaRPr/>
          </a:p>
        </p:txBody>
      </p:sp>
      <p:pic>
        <p:nvPicPr>
          <p:cNvPr id="350" name="Google Shape;350;p21"/>
          <p:cNvPicPr preferRelativeResize="0">
            <a:picLocks noGrp="1"/>
          </p:cNvPicPr>
          <p:nvPr>
            <p:ph type="pic" idx="5"/>
          </p:nvPr>
        </p:nvPicPr>
        <p:blipFill rotWithShape="1">
          <a:blip r:embed="rId4">
            <a:alphaModFix/>
          </a:blip>
          <a:srcRect t="13169" b="13169"/>
          <a:stretch/>
        </p:blipFill>
        <p:spPr>
          <a:xfrm>
            <a:off x="1092905" y="4018982"/>
            <a:ext cx="3854161" cy="2839018"/>
          </a:xfrm>
          <a:prstGeom prst="rect">
            <a:avLst/>
          </a:prstGeom>
          <a:noFill/>
          <a:ln>
            <a:noFill/>
          </a:ln>
        </p:spPr>
      </p:pic>
      <p:pic>
        <p:nvPicPr>
          <p:cNvPr id="351" name="Google Shape;351;p21"/>
          <p:cNvPicPr preferRelativeResize="0">
            <a:picLocks noGrp="1"/>
          </p:cNvPicPr>
          <p:nvPr>
            <p:ph type="pic" idx="4"/>
          </p:nvPr>
        </p:nvPicPr>
        <p:blipFill rotWithShape="1">
          <a:blip r:embed="rId5">
            <a:alphaModFix/>
          </a:blip>
          <a:srcRect t="10523" b="10522"/>
          <a:stretch/>
        </p:blipFill>
        <p:spPr>
          <a:xfrm>
            <a:off x="5579539" y="4386312"/>
            <a:ext cx="3119293" cy="2462810"/>
          </a:xfrm>
          <a:prstGeom prst="rect">
            <a:avLst/>
          </a:prstGeom>
          <a:noFill/>
          <a:ln>
            <a:noFill/>
          </a:ln>
        </p:spPr>
      </p:pic>
      <p:pic>
        <p:nvPicPr>
          <p:cNvPr id="352" name="Google Shape;352;p21"/>
          <p:cNvPicPr preferRelativeResize="0"/>
          <p:nvPr/>
        </p:nvPicPr>
        <p:blipFill rotWithShape="1">
          <a:blip r:embed="rId6">
            <a:alphaModFix/>
          </a:blip>
          <a:srcRect/>
          <a:stretch/>
        </p:blipFill>
        <p:spPr>
          <a:xfrm>
            <a:off x="1566666" y="648235"/>
            <a:ext cx="2509227" cy="175879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100000">
              <a:srgbClr val="E93491"/>
            </a:gs>
          </a:gsLst>
          <a:lin ang="2700000" scaled="0"/>
        </a:gradFill>
        <a:effectLst/>
      </p:bgPr>
    </p:bg>
    <p:spTree>
      <p:nvGrpSpPr>
        <p:cNvPr id="1" name="Shape 179"/>
        <p:cNvGrpSpPr/>
        <p:nvPr/>
      </p:nvGrpSpPr>
      <p:grpSpPr>
        <a:xfrm>
          <a:off x="0" y="0"/>
          <a:ext cx="0" cy="0"/>
          <a:chOff x="0" y="0"/>
          <a:chExt cx="0" cy="0"/>
        </a:xfrm>
      </p:grpSpPr>
      <p:sp>
        <p:nvSpPr>
          <p:cNvPr id="180" name="Google Shape;180;p3"/>
          <p:cNvSpPr txBox="1">
            <a:spLocks noGrp="1"/>
          </p:cNvSpPr>
          <p:nvPr>
            <p:ph type="ctrTitle"/>
          </p:nvPr>
        </p:nvSpPr>
        <p:spPr>
          <a:xfrm>
            <a:off x="1524000" y="1463040"/>
            <a:ext cx="9144000" cy="234086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Open Sans"/>
              <a:buNone/>
            </a:pPr>
            <a:r>
              <a:rPr lang="pt-PT" b="1" cap="none" dirty="0">
                <a:solidFill>
                  <a:schemeClr val="lt1"/>
                </a:solidFill>
                <a:latin typeface="Open Sans"/>
                <a:ea typeface="Open Sans"/>
                <a:cs typeface="Open Sans"/>
                <a:sym typeface="Open Sans"/>
              </a:rPr>
              <a:t>Algoritmisk</a:t>
            </a:r>
            <a:br>
              <a:rPr lang="pt-PT" b="1" cap="none" dirty="0">
                <a:solidFill>
                  <a:schemeClr val="lt1"/>
                </a:solidFill>
                <a:latin typeface="Open Sans"/>
                <a:ea typeface="Open Sans"/>
                <a:cs typeface="Open Sans"/>
                <a:sym typeface="Open Sans"/>
              </a:rPr>
            </a:br>
            <a:r>
              <a:rPr lang="pt-PT" b="1" cap="none" dirty="0">
                <a:solidFill>
                  <a:schemeClr val="lt1"/>
                </a:solidFill>
                <a:latin typeface="Open Sans"/>
                <a:ea typeface="Open Sans"/>
                <a:cs typeface="Open Sans"/>
                <a:sym typeface="Open Sans"/>
              </a:rPr>
              <a:t> Tenking </a:t>
            </a:r>
            <a:endParaRPr dirty="0"/>
          </a:p>
        </p:txBody>
      </p:sp>
      <p:sp>
        <p:nvSpPr>
          <p:cNvPr id="181" name="Google Shape;181;p3"/>
          <p:cNvSpPr txBox="1">
            <a:spLocks noGrp="1"/>
          </p:cNvSpPr>
          <p:nvPr>
            <p:ph type="subTitle" idx="1"/>
          </p:nvPr>
        </p:nvSpPr>
        <p:spPr>
          <a:xfrm>
            <a:off x="1527048" y="3858768"/>
            <a:ext cx="9144000" cy="132588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000"/>
              <a:buNone/>
            </a:pPr>
            <a:r>
              <a:rPr lang="pt-PT" sz="2000" dirty="0">
                <a:solidFill>
                  <a:schemeClr val="lt1"/>
                </a:solidFill>
              </a:rPr>
              <a:t>Hva er </a:t>
            </a:r>
            <a:r>
              <a:rPr lang="nb-NO" sz="2000" dirty="0">
                <a:solidFill>
                  <a:schemeClr val="lt1"/>
                </a:solidFill>
              </a:rPr>
              <a:t>algoritmisk tenking</a:t>
            </a:r>
            <a:r>
              <a:rPr lang="pt-PT" sz="2000" dirty="0">
                <a:solidFill>
                  <a:schemeClr val="lt1"/>
                </a:solidFill>
              </a:rPr>
              <a:t>?</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4"/>
          <p:cNvSpPr txBox="1">
            <a:spLocks noGrp="1"/>
          </p:cNvSpPr>
          <p:nvPr>
            <p:ph type="title"/>
          </p:nvPr>
        </p:nvSpPr>
        <p:spPr>
          <a:xfrm>
            <a:off x="804672" y="1335024"/>
            <a:ext cx="6190488" cy="117957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000"/>
              <a:buFont typeface="Open Sans"/>
              <a:buNone/>
            </a:pPr>
            <a:r>
              <a:rPr lang="pt-PT" sz="4000" dirty="0"/>
              <a:t>Hva er Algoritmisk</a:t>
            </a:r>
            <a:br>
              <a:rPr lang="pt-PT" sz="4000" dirty="0"/>
            </a:br>
            <a:r>
              <a:rPr lang="pt-PT" sz="4000" dirty="0"/>
              <a:t>Tenking?</a:t>
            </a:r>
            <a:endParaRPr dirty="0"/>
          </a:p>
        </p:txBody>
      </p:sp>
      <p:sp>
        <p:nvSpPr>
          <p:cNvPr id="188" name="Google Shape;188;p4"/>
          <p:cNvSpPr txBox="1">
            <a:spLocks noGrp="1"/>
          </p:cNvSpPr>
          <p:nvPr>
            <p:ph type="body" idx="1"/>
          </p:nvPr>
        </p:nvSpPr>
        <p:spPr>
          <a:xfrm>
            <a:off x="850392" y="2825496"/>
            <a:ext cx="6190488" cy="3346704"/>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2000"/>
              <a:buNone/>
            </a:pPr>
            <a:r>
              <a:rPr lang="pt-PT" sz="2000" dirty="0"/>
              <a:t>Algoritmisk tenking </a:t>
            </a:r>
            <a:r>
              <a:rPr lang="nb-NO" sz="2000" dirty="0"/>
              <a:t>er «en måte å løse problemer, designe systemer og forstå menneskelig atferd på, ved å bygge på konsepter fra informatikk og programmering»</a:t>
            </a:r>
          </a:p>
          <a:p>
            <a:pPr marL="0" lvl="0" indent="0" algn="l" rtl="0">
              <a:lnSpc>
                <a:spcPct val="110000"/>
              </a:lnSpc>
              <a:spcBef>
                <a:spcPts val="0"/>
              </a:spcBef>
              <a:spcAft>
                <a:spcPts val="0"/>
              </a:spcAft>
              <a:buClr>
                <a:schemeClr val="dk1"/>
              </a:buClr>
              <a:buSzPts val="2000"/>
              <a:buNone/>
            </a:pPr>
            <a:r>
              <a:rPr lang="nb-NO" sz="2000" dirty="0"/>
              <a:t>(fritt oversatt)</a:t>
            </a:r>
            <a:endParaRPr dirty="0"/>
          </a:p>
          <a:p>
            <a:pPr marL="0" lvl="0" indent="0" algn="l" rtl="0">
              <a:lnSpc>
                <a:spcPct val="110000"/>
              </a:lnSpc>
              <a:spcBef>
                <a:spcPts val="1000"/>
              </a:spcBef>
              <a:spcAft>
                <a:spcPts val="0"/>
              </a:spcAft>
              <a:buClr>
                <a:schemeClr val="dk1"/>
              </a:buClr>
              <a:buSzPts val="2000"/>
              <a:buNone/>
            </a:pPr>
            <a:endParaRPr dirty="0"/>
          </a:p>
          <a:p>
            <a:pPr marL="0" lvl="0" indent="0" algn="r" rtl="0">
              <a:lnSpc>
                <a:spcPct val="110000"/>
              </a:lnSpc>
              <a:spcBef>
                <a:spcPts val="1000"/>
              </a:spcBef>
              <a:spcAft>
                <a:spcPts val="0"/>
              </a:spcAft>
              <a:buClr>
                <a:schemeClr val="dk1"/>
              </a:buClr>
              <a:buSzPts val="2000"/>
              <a:buNone/>
            </a:pPr>
            <a:r>
              <a:rPr lang="pt-PT" dirty="0"/>
              <a:t>Jeannette Wing</a:t>
            </a:r>
            <a:endParaRPr dirty="0"/>
          </a:p>
        </p:txBody>
      </p:sp>
      <p:pic>
        <p:nvPicPr>
          <p:cNvPr id="189" name="Google Shape;189;p4"/>
          <p:cNvPicPr preferRelativeResize="0">
            <a:picLocks noGrp="1"/>
          </p:cNvPicPr>
          <p:nvPr>
            <p:ph type="pic" idx="2"/>
          </p:nvPr>
        </p:nvPicPr>
        <p:blipFill rotWithShape="1">
          <a:blip r:embed="rId3">
            <a:alphaModFix/>
          </a:blip>
          <a:srcRect/>
          <a:stretch/>
        </p:blipFill>
        <p:spPr>
          <a:xfrm>
            <a:off x="7451965" y="1775637"/>
            <a:ext cx="4266960" cy="4046734"/>
          </a:xfrm>
          <a:prstGeom prst="rect">
            <a:avLst/>
          </a:prstGeom>
          <a:noFill/>
          <a:ln>
            <a:noFill/>
          </a:ln>
        </p:spPr>
      </p:pic>
      <p:sp>
        <p:nvSpPr>
          <p:cNvPr id="190" name="Google Shape;190;p4"/>
          <p:cNvSpPr txBox="1">
            <a:spLocks noGrp="1"/>
          </p:cNvSpPr>
          <p:nvPr>
            <p:ph type="ftr" idx="11"/>
          </p:nvPr>
        </p:nvSpPr>
        <p:spPr>
          <a:xfrm>
            <a:off x="7964424" y="621792"/>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t-PT"/>
              <a:t>COMPUTATIONAL THINKING</a:t>
            </a:r>
            <a:endParaRPr/>
          </a:p>
        </p:txBody>
      </p:sp>
      <p:sp>
        <p:nvSpPr>
          <p:cNvPr id="191" name="Google Shape;19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PT"/>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5"/>
          <p:cNvSpPr txBox="1">
            <a:spLocks noGrp="1"/>
          </p:cNvSpPr>
          <p:nvPr>
            <p:ph type="title"/>
          </p:nvPr>
        </p:nvSpPr>
        <p:spPr>
          <a:xfrm>
            <a:off x="804672" y="1335024"/>
            <a:ext cx="6190488" cy="117957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000"/>
              <a:buFont typeface="Open Sans"/>
              <a:buNone/>
            </a:pPr>
            <a:r>
              <a:rPr lang="pt-PT" sz="4000" dirty="0"/>
              <a:t>Hva er Algoritmisk</a:t>
            </a:r>
            <a:br>
              <a:rPr lang="pt-PT" sz="4000" dirty="0"/>
            </a:br>
            <a:r>
              <a:rPr lang="pt-PT" sz="4000" dirty="0"/>
              <a:t>Tenking?</a:t>
            </a:r>
            <a:endParaRPr dirty="0"/>
          </a:p>
        </p:txBody>
      </p:sp>
      <p:sp>
        <p:nvSpPr>
          <p:cNvPr id="198" name="Google Shape;198;p5"/>
          <p:cNvSpPr txBox="1">
            <a:spLocks noGrp="1"/>
          </p:cNvSpPr>
          <p:nvPr>
            <p:ph type="body" idx="1"/>
          </p:nvPr>
        </p:nvSpPr>
        <p:spPr>
          <a:xfrm>
            <a:off x="850392" y="2825496"/>
            <a:ext cx="6190488" cy="3346704"/>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2000"/>
              <a:buNone/>
            </a:pPr>
            <a:r>
              <a:rPr lang="pt-PT" sz="2000" dirty="0"/>
              <a:t>Algoritmisk Tenking </a:t>
            </a:r>
            <a:r>
              <a:rPr lang="nb-NO" sz="2000" dirty="0"/>
              <a:t>er trinnet som kommer før programmering. Det er prosessen med å dele ned et problem i enkle nok trinn som til og med en datamaskin vil forstå.</a:t>
            </a:r>
            <a:endParaRPr lang="pt-PT" dirty="0"/>
          </a:p>
        </p:txBody>
      </p:sp>
      <p:pic>
        <p:nvPicPr>
          <p:cNvPr id="199" name="Google Shape;199;p5"/>
          <p:cNvPicPr preferRelativeResize="0">
            <a:picLocks noGrp="1"/>
          </p:cNvPicPr>
          <p:nvPr>
            <p:ph type="pic" idx="2"/>
          </p:nvPr>
        </p:nvPicPr>
        <p:blipFill rotWithShape="1">
          <a:blip r:embed="rId3">
            <a:alphaModFix/>
          </a:blip>
          <a:srcRect/>
          <a:stretch/>
        </p:blipFill>
        <p:spPr>
          <a:xfrm>
            <a:off x="7562078" y="1775637"/>
            <a:ext cx="4046734" cy="4046734"/>
          </a:xfrm>
          <a:prstGeom prst="rect">
            <a:avLst/>
          </a:prstGeom>
          <a:noFill/>
          <a:ln>
            <a:noFill/>
          </a:ln>
        </p:spPr>
      </p:pic>
      <p:sp>
        <p:nvSpPr>
          <p:cNvPr id="200" name="Google Shape;200;p5"/>
          <p:cNvSpPr txBox="1">
            <a:spLocks noGrp="1"/>
          </p:cNvSpPr>
          <p:nvPr>
            <p:ph type="ftr" idx="11"/>
          </p:nvPr>
        </p:nvSpPr>
        <p:spPr>
          <a:xfrm>
            <a:off x="7964424" y="621792"/>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t-PT"/>
              <a:t>COMPUTATIONAL THINKING</a:t>
            </a:r>
            <a:endParaRPr/>
          </a:p>
        </p:txBody>
      </p:sp>
      <p:sp>
        <p:nvSpPr>
          <p:cNvPr id="201" name="Google Shape;201;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PT"/>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100000">
              <a:srgbClr val="E93491"/>
            </a:gs>
          </a:gsLst>
          <a:lin ang="2700000" scaled="0"/>
        </a:gradFill>
        <a:effectLst/>
      </p:bgPr>
    </p:bg>
    <p:spTree>
      <p:nvGrpSpPr>
        <p:cNvPr id="1" name="Shape 206"/>
        <p:cNvGrpSpPr/>
        <p:nvPr/>
      </p:nvGrpSpPr>
      <p:grpSpPr>
        <a:xfrm>
          <a:off x="0" y="0"/>
          <a:ext cx="0" cy="0"/>
          <a:chOff x="0" y="0"/>
          <a:chExt cx="0" cy="0"/>
        </a:xfrm>
      </p:grpSpPr>
      <p:sp>
        <p:nvSpPr>
          <p:cNvPr id="207" name="Google Shape;207;p6"/>
          <p:cNvSpPr txBox="1">
            <a:spLocks noGrp="1"/>
          </p:cNvSpPr>
          <p:nvPr>
            <p:ph type="ctrTitle"/>
          </p:nvPr>
        </p:nvSpPr>
        <p:spPr>
          <a:xfrm>
            <a:off x="1524000" y="1463040"/>
            <a:ext cx="9144000" cy="234086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Open Sans"/>
              <a:buNone/>
            </a:pPr>
            <a:r>
              <a:rPr lang="pt-PT" b="1" cap="none" dirty="0">
                <a:solidFill>
                  <a:schemeClr val="lt1"/>
                </a:solidFill>
                <a:latin typeface="Open Sans"/>
                <a:ea typeface="Open Sans"/>
                <a:cs typeface="Open Sans"/>
                <a:sym typeface="Open Sans"/>
              </a:rPr>
              <a:t>Algoritmisk</a:t>
            </a:r>
            <a:br>
              <a:rPr lang="pt-PT" b="1" cap="none" dirty="0">
                <a:solidFill>
                  <a:schemeClr val="lt1"/>
                </a:solidFill>
                <a:latin typeface="Open Sans"/>
                <a:ea typeface="Open Sans"/>
                <a:cs typeface="Open Sans"/>
                <a:sym typeface="Open Sans"/>
              </a:rPr>
            </a:br>
            <a:r>
              <a:rPr lang="pt-PT" b="1" cap="none" dirty="0">
                <a:solidFill>
                  <a:schemeClr val="lt1"/>
                </a:solidFill>
                <a:latin typeface="Open Sans"/>
                <a:ea typeface="Open Sans"/>
                <a:cs typeface="Open Sans"/>
                <a:sym typeface="Open Sans"/>
              </a:rPr>
              <a:t>Tenking</a:t>
            </a:r>
            <a:endParaRPr lang="pt-PT" dirty="0"/>
          </a:p>
        </p:txBody>
      </p:sp>
      <p:sp>
        <p:nvSpPr>
          <p:cNvPr id="208" name="Google Shape;208;p6"/>
          <p:cNvSpPr txBox="1">
            <a:spLocks noGrp="1"/>
          </p:cNvSpPr>
          <p:nvPr>
            <p:ph type="subTitle" idx="1"/>
          </p:nvPr>
        </p:nvSpPr>
        <p:spPr>
          <a:xfrm>
            <a:off x="1527048" y="3858768"/>
            <a:ext cx="9144000" cy="132588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000"/>
              <a:buNone/>
            </a:pPr>
            <a:r>
              <a:rPr lang="pt-PT" sz="2000" dirty="0">
                <a:solidFill>
                  <a:schemeClr val="lt1"/>
                </a:solidFill>
              </a:rPr>
              <a:t>Eksempel</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7"/>
          <p:cNvSpPr txBox="1">
            <a:spLocks noGrp="1"/>
          </p:cNvSpPr>
          <p:nvPr>
            <p:ph type="title"/>
          </p:nvPr>
        </p:nvSpPr>
        <p:spPr>
          <a:xfrm>
            <a:off x="804672" y="1335024"/>
            <a:ext cx="6190488" cy="117957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000"/>
              <a:buFont typeface="Open Sans"/>
              <a:buNone/>
            </a:pPr>
            <a:r>
              <a:rPr lang="pt-PT" sz="4000" dirty="0"/>
              <a:t>Eksempel</a:t>
            </a:r>
            <a:endParaRPr sz="4000" dirty="0"/>
          </a:p>
        </p:txBody>
      </p:sp>
      <p:sp>
        <p:nvSpPr>
          <p:cNvPr id="215" name="Google Shape;215;p7"/>
          <p:cNvSpPr txBox="1">
            <a:spLocks noGrp="1"/>
          </p:cNvSpPr>
          <p:nvPr>
            <p:ph type="body" idx="1"/>
          </p:nvPr>
        </p:nvSpPr>
        <p:spPr>
          <a:xfrm>
            <a:off x="850392" y="2825496"/>
            <a:ext cx="6190488" cy="334670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0000"/>
              </a:lnSpc>
              <a:spcBef>
                <a:spcPts val="0"/>
              </a:spcBef>
              <a:spcAft>
                <a:spcPts val="0"/>
              </a:spcAft>
              <a:buClr>
                <a:schemeClr val="dk1"/>
              </a:buClr>
              <a:buSzPct val="100000"/>
              <a:buNone/>
            </a:pPr>
            <a:r>
              <a:rPr lang="nb-NO" sz="2000" dirty="0"/>
              <a:t>Vurder en enkel aktivitet som å pusse tennene. Det høres ut som en enkel nok oppgave, men faktisk å pusse tennene innebærer mange enkle trinn.</a:t>
            </a:r>
          </a:p>
          <a:p>
            <a:pPr lvl="1" indent="-457200">
              <a:lnSpc>
                <a:spcPct val="110000"/>
              </a:lnSpc>
              <a:spcBef>
                <a:spcPts val="0"/>
              </a:spcBef>
              <a:buSzPct val="100000"/>
              <a:buFont typeface="+mj-lt"/>
              <a:buAutoNum type="arabicPeriod"/>
            </a:pPr>
            <a:r>
              <a:rPr lang="nb-NO" dirty="0"/>
              <a:t>Du trenger en tannbørste, tannkrem, vann og en vask.</a:t>
            </a:r>
          </a:p>
          <a:p>
            <a:pPr lvl="1" indent="-457200">
              <a:lnSpc>
                <a:spcPct val="110000"/>
              </a:lnSpc>
              <a:spcBef>
                <a:spcPts val="0"/>
              </a:spcBef>
              <a:buSzPct val="100000"/>
              <a:buFont typeface="+mj-lt"/>
              <a:buAutoNum type="arabicPeriod"/>
            </a:pPr>
            <a:r>
              <a:rPr lang="nb-NO" dirty="0"/>
              <a:t>Ta ut tannkremen og sett på børsten.</a:t>
            </a:r>
          </a:p>
          <a:p>
            <a:pPr lvl="1" indent="-457200">
              <a:lnSpc>
                <a:spcPct val="110000"/>
              </a:lnSpc>
              <a:spcBef>
                <a:spcPts val="0"/>
              </a:spcBef>
              <a:buSzPct val="100000"/>
              <a:buFont typeface="+mj-lt"/>
              <a:buAutoNum type="arabicPeriod"/>
            </a:pPr>
            <a:r>
              <a:rPr lang="nb-NO" dirty="0"/>
              <a:t>Slå på vannet og kjør børsten under.</a:t>
            </a:r>
          </a:p>
          <a:p>
            <a:pPr lvl="1" indent="-457200">
              <a:lnSpc>
                <a:spcPct val="110000"/>
              </a:lnSpc>
              <a:spcBef>
                <a:spcPts val="0"/>
              </a:spcBef>
              <a:buSzPct val="100000"/>
              <a:buFont typeface="+mj-lt"/>
              <a:buAutoNum type="arabicPeriod"/>
            </a:pPr>
            <a:r>
              <a:rPr lang="nb-NO" dirty="0"/>
              <a:t>Fortsett med å pusse tennene …… .. </a:t>
            </a:r>
          </a:p>
          <a:p>
            <a:pPr marL="0" lvl="0" indent="0" algn="l" rtl="0">
              <a:lnSpc>
                <a:spcPct val="110000"/>
              </a:lnSpc>
              <a:spcBef>
                <a:spcPts val="0"/>
              </a:spcBef>
              <a:spcAft>
                <a:spcPts val="0"/>
              </a:spcAft>
              <a:buClr>
                <a:schemeClr val="dk1"/>
              </a:buClr>
              <a:buSzPct val="100000"/>
            </a:pPr>
            <a:endParaRPr lang="nb-NO" sz="2000" dirty="0"/>
          </a:p>
          <a:p>
            <a:pPr marL="0" lvl="0" indent="0" algn="l" rtl="0">
              <a:lnSpc>
                <a:spcPct val="110000"/>
              </a:lnSpc>
              <a:spcBef>
                <a:spcPts val="0"/>
              </a:spcBef>
              <a:spcAft>
                <a:spcPts val="0"/>
              </a:spcAft>
              <a:buClr>
                <a:schemeClr val="dk1"/>
              </a:buClr>
              <a:buSzPct val="100000"/>
            </a:pPr>
            <a:r>
              <a:rPr lang="nb-NO" sz="2000" dirty="0"/>
              <a:t>en enkel aktivitet, men innebærer faktisk mange trinn.</a:t>
            </a:r>
            <a:endParaRPr dirty="0"/>
          </a:p>
        </p:txBody>
      </p:sp>
      <p:pic>
        <p:nvPicPr>
          <p:cNvPr id="216" name="Google Shape;216;p7"/>
          <p:cNvPicPr preferRelativeResize="0">
            <a:picLocks noGrp="1"/>
          </p:cNvPicPr>
          <p:nvPr>
            <p:ph type="pic" idx="2"/>
          </p:nvPr>
        </p:nvPicPr>
        <p:blipFill rotWithShape="1">
          <a:blip r:embed="rId3">
            <a:alphaModFix/>
          </a:blip>
          <a:srcRect/>
          <a:stretch/>
        </p:blipFill>
        <p:spPr>
          <a:xfrm>
            <a:off x="7562078" y="1775637"/>
            <a:ext cx="4046734" cy="4046734"/>
          </a:xfrm>
          <a:prstGeom prst="rect">
            <a:avLst/>
          </a:prstGeom>
          <a:noFill/>
          <a:ln>
            <a:noFill/>
          </a:ln>
        </p:spPr>
      </p:pic>
      <p:sp>
        <p:nvSpPr>
          <p:cNvPr id="217" name="Google Shape;217;p7"/>
          <p:cNvSpPr txBox="1">
            <a:spLocks noGrp="1"/>
          </p:cNvSpPr>
          <p:nvPr>
            <p:ph type="ftr" idx="11"/>
          </p:nvPr>
        </p:nvSpPr>
        <p:spPr>
          <a:xfrm>
            <a:off x="7964424" y="621792"/>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t-PT"/>
              <a:t>COMPUTATIONAL THINKING</a:t>
            </a:r>
            <a:endParaRPr/>
          </a:p>
        </p:txBody>
      </p:sp>
      <p:sp>
        <p:nvSpPr>
          <p:cNvPr id="218" name="Google Shape;21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PT"/>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8"/>
          <p:cNvSpPr txBox="1">
            <a:spLocks noGrp="1"/>
          </p:cNvSpPr>
          <p:nvPr>
            <p:ph type="ctrTitle"/>
          </p:nvPr>
        </p:nvSpPr>
        <p:spPr>
          <a:xfrm>
            <a:off x="1524000" y="1463040"/>
            <a:ext cx="9144000" cy="234086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Open Sans"/>
              <a:buNone/>
            </a:pPr>
            <a:r>
              <a:rPr lang="pt-PT" b="1" cap="none" dirty="0">
                <a:solidFill>
                  <a:schemeClr val="lt1"/>
                </a:solidFill>
                <a:latin typeface="Open Sans"/>
                <a:ea typeface="Open Sans"/>
                <a:cs typeface="Open Sans"/>
                <a:sym typeface="Open Sans"/>
              </a:rPr>
              <a:t>Algoritmisk</a:t>
            </a:r>
            <a:br>
              <a:rPr lang="pt-PT" b="1" cap="none" dirty="0">
                <a:solidFill>
                  <a:schemeClr val="lt1"/>
                </a:solidFill>
                <a:latin typeface="Open Sans"/>
                <a:ea typeface="Open Sans"/>
                <a:cs typeface="Open Sans"/>
                <a:sym typeface="Open Sans"/>
              </a:rPr>
            </a:br>
            <a:r>
              <a:rPr lang="pt-PT" b="1" cap="none" dirty="0">
                <a:solidFill>
                  <a:schemeClr val="lt1"/>
                </a:solidFill>
                <a:latin typeface="Open Sans"/>
                <a:ea typeface="Open Sans"/>
                <a:cs typeface="Open Sans"/>
                <a:sym typeface="Open Sans"/>
              </a:rPr>
              <a:t>Tenking</a:t>
            </a:r>
            <a:endParaRPr dirty="0"/>
          </a:p>
        </p:txBody>
      </p:sp>
      <p:sp>
        <p:nvSpPr>
          <p:cNvPr id="225" name="Google Shape;225;p8"/>
          <p:cNvSpPr txBox="1">
            <a:spLocks noGrp="1"/>
          </p:cNvSpPr>
          <p:nvPr>
            <p:ph type="subTitle" idx="1"/>
          </p:nvPr>
        </p:nvSpPr>
        <p:spPr>
          <a:xfrm>
            <a:off x="1527048" y="3858768"/>
            <a:ext cx="9144000" cy="132588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000"/>
              <a:buNone/>
            </a:pPr>
            <a:r>
              <a:rPr lang="pt-PT" sz="2000"/>
              <a:t>Algoritmisk Tenking i Utdanning</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9"/>
          <p:cNvSpPr txBox="1">
            <a:spLocks noGrp="1"/>
          </p:cNvSpPr>
          <p:nvPr>
            <p:ph type="title"/>
          </p:nvPr>
        </p:nvSpPr>
        <p:spPr>
          <a:xfrm>
            <a:off x="804672" y="1335024"/>
            <a:ext cx="6190488" cy="117957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000"/>
              <a:buFont typeface="Open Sans"/>
              <a:buNone/>
            </a:pPr>
            <a:r>
              <a:rPr lang="pt-PT" sz="4000"/>
              <a:t>Computational thinking in Education</a:t>
            </a:r>
            <a:endParaRPr sz="4000"/>
          </a:p>
        </p:txBody>
      </p:sp>
      <p:sp>
        <p:nvSpPr>
          <p:cNvPr id="232" name="Google Shape;232;p9"/>
          <p:cNvSpPr txBox="1">
            <a:spLocks noGrp="1"/>
          </p:cNvSpPr>
          <p:nvPr>
            <p:ph type="body" idx="1"/>
          </p:nvPr>
        </p:nvSpPr>
        <p:spPr>
          <a:xfrm>
            <a:off x="850392" y="2825496"/>
            <a:ext cx="6190488" cy="3346704"/>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2000"/>
              <a:buNone/>
            </a:pPr>
            <a:r>
              <a:rPr lang="pt-PT" sz="2000"/>
              <a:t>Computational thinking helps students develop skills that are attractive for future employment opportunities. </a:t>
            </a:r>
            <a:endParaRPr/>
          </a:p>
          <a:p>
            <a:pPr marL="0" lvl="0" indent="0" algn="l" rtl="0">
              <a:lnSpc>
                <a:spcPct val="110000"/>
              </a:lnSpc>
              <a:spcBef>
                <a:spcPts val="1000"/>
              </a:spcBef>
              <a:spcAft>
                <a:spcPts val="0"/>
              </a:spcAft>
              <a:buClr>
                <a:schemeClr val="dk1"/>
              </a:buClr>
              <a:buSzPts val="2000"/>
              <a:buNone/>
            </a:pPr>
            <a:br>
              <a:rPr lang="pt-PT" sz="2000"/>
            </a:br>
            <a:r>
              <a:rPr lang="pt-PT" sz="2000"/>
              <a:t>While the hard tech skills are very important, it’s the softer skills of reasoning and problem solving that employers really find attractive. These skills for success are the key to understanding why computational thinking is so valuable.</a:t>
            </a:r>
            <a:endParaRPr/>
          </a:p>
        </p:txBody>
      </p:sp>
      <p:pic>
        <p:nvPicPr>
          <p:cNvPr id="233" name="Google Shape;233;p9"/>
          <p:cNvPicPr preferRelativeResize="0">
            <a:picLocks noGrp="1"/>
          </p:cNvPicPr>
          <p:nvPr>
            <p:ph type="pic" idx="2"/>
          </p:nvPr>
        </p:nvPicPr>
        <p:blipFill rotWithShape="1">
          <a:blip r:embed="rId3">
            <a:alphaModFix/>
          </a:blip>
          <a:srcRect/>
          <a:stretch/>
        </p:blipFill>
        <p:spPr>
          <a:xfrm>
            <a:off x="7451965" y="1665524"/>
            <a:ext cx="4266960" cy="4266960"/>
          </a:xfrm>
          <a:prstGeom prst="rect">
            <a:avLst/>
          </a:prstGeom>
          <a:noFill/>
          <a:ln>
            <a:noFill/>
          </a:ln>
        </p:spPr>
      </p:pic>
      <p:sp>
        <p:nvSpPr>
          <p:cNvPr id="234" name="Google Shape;234;p9"/>
          <p:cNvSpPr txBox="1">
            <a:spLocks noGrp="1"/>
          </p:cNvSpPr>
          <p:nvPr>
            <p:ph type="ftr" idx="11"/>
          </p:nvPr>
        </p:nvSpPr>
        <p:spPr>
          <a:xfrm>
            <a:off x="7964424" y="621792"/>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t-PT"/>
              <a:t>COMPUTATIONAL THINKING</a:t>
            </a:r>
            <a:endParaRPr/>
          </a:p>
        </p:txBody>
      </p:sp>
      <p:sp>
        <p:nvSpPr>
          <p:cNvPr id="235" name="Google Shape;23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PT"/>
              <a:t>9</a:t>
            </a:fld>
            <a:endParaRPr/>
          </a:p>
        </p:txBody>
      </p:sp>
    </p:spTree>
  </p:cSld>
  <p:clrMapOvr>
    <a:masterClrMapping/>
  </p:clrMapOvr>
</p:sld>
</file>

<file path=ppt/theme/theme1.xml><?xml version="1.0" encoding="utf-8"?>
<a:theme xmlns:a="http://schemas.openxmlformats.org/drawingml/2006/main" name="GradientUnivers">
  <a:themeElements>
    <a:clrScheme name="Gradient">
      <a:dk1>
        <a:srgbClr val="000000"/>
      </a:dk1>
      <a:lt1>
        <a:srgbClr val="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fed13d9f-21df-485d-909a-231f3c6d16f0}" enabled="0" method="" siteId="{fed13d9f-21df-485d-909a-231f3c6d16f0}" removed="1"/>
</clbl:labelList>
</file>

<file path=docProps/app.xml><?xml version="1.0" encoding="utf-8"?>
<Properties xmlns="http://schemas.openxmlformats.org/officeDocument/2006/extended-properties" xmlns:vt="http://schemas.openxmlformats.org/officeDocument/2006/docPropsVTypes">
  <TotalTime>9</TotalTime>
  <Words>870</Words>
  <Application>Microsoft Office PowerPoint</Application>
  <PresentationFormat>Ecrã Panorâmico</PresentationFormat>
  <Paragraphs>123</Paragraphs>
  <Slides>21</Slides>
  <Notes>21</Notes>
  <HiddenSlides>0</HiddenSlides>
  <MMClips>0</MMClips>
  <ScaleCrop>false</ScaleCrop>
  <HeadingPairs>
    <vt:vector size="6" baseType="variant">
      <vt:variant>
        <vt:lpstr>Tipos de letra usados</vt:lpstr>
      </vt:variant>
      <vt:variant>
        <vt:i4>3</vt:i4>
      </vt:variant>
      <vt:variant>
        <vt:lpstr>Tema</vt:lpstr>
      </vt:variant>
      <vt:variant>
        <vt:i4>1</vt:i4>
      </vt:variant>
      <vt:variant>
        <vt:lpstr>Títulos dos diapositivos</vt:lpstr>
      </vt:variant>
      <vt:variant>
        <vt:i4>21</vt:i4>
      </vt:variant>
    </vt:vector>
  </HeadingPairs>
  <TitlesOfParts>
    <vt:vector size="25" baseType="lpstr">
      <vt:lpstr>Arial</vt:lpstr>
      <vt:lpstr>Open Sans</vt:lpstr>
      <vt:lpstr>Calibri</vt:lpstr>
      <vt:lpstr>GradientUnivers</vt:lpstr>
      <vt:lpstr>ALGORYTMISK TENKING / COMPUTATIONAL THINKING</vt:lpstr>
      <vt:lpstr>TOPICS</vt:lpstr>
      <vt:lpstr>Algoritmisk  Tenking </vt:lpstr>
      <vt:lpstr>Hva er Algoritmisk Tenking?</vt:lpstr>
      <vt:lpstr>Hva er Algoritmisk Tenking?</vt:lpstr>
      <vt:lpstr>Algoritmisk Tenking</vt:lpstr>
      <vt:lpstr>Eksempel</vt:lpstr>
      <vt:lpstr>Algoritmisk Tenking</vt:lpstr>
      <vt:lpstr>Computational thinking in Education</vt:lpstr>
      <vt:lpstr>Computational thinking in Education</vt:lpstr>
      <vt:lpstr>COMPUTATIONAL THINKING</vt:lpstr>
      <vt:lpstr>Skills</vt:lpstr>
      <vt:lpstr>Skills</vt:lpstr>
      <vt:lpstr>Skills</vt:lpstr>
      <vt:lpstr>Skills</vt:lpstr>
      <vt:lpstr>Skills</vt:lpstr>
      <vt:lpstr>COMPUTATIONAL THINKING</vt:lpstr>
      <vt:lpstr>Examples of C.T. in Real Life</vt:lpstr>
      <vt:lpstr>Examples of C.T. in Real Life</vt:lpstr>
      <vt:lpstr>Children must be taught how to think not what to think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THINKING</dc:title>
  <dc:creator>Emanuel Filipe Fernandes Garcês</dc:creator>
  <cp:lastModifiedBy>Emanuel Filipe Fernandes Garcês</cp:lastModifiedBy>
  <cp:revision>2</cp:revision>
  <dcterms:created xsi:type="dcterms:W3CDTF">2022-07-13T07:22:55Z</dcterms:created>
  <dcterms:modified xsi:type="dcterms:W3CDTF">2023-03-07T21:31:42Z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